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301" r:id="rId3"/>
    <p:sldId id="292" r:id="rId4"/>
    <p:sldId id="258" r:id="rId5"/>
    <p:sldId id="280" r:id="rId6"/>
    <p:sldId id="278" r:id="rId7"/>
    <p:sldId id="259" r:id="rId8"/>
    <p:sldId id="295" r:id="rId9"/>
    <p:sldId id="291" r:id="rId10"/>
    <p:sldId id="265" r:id="rId11"/>
    <p:sldId id="269" r:id="rId12"/>
    <p:sldId id="260" r:id="rId13"/>
    <p:sldId id="294" r:id="rId14"/>
    <p:sldId id="307" r:id="rId15"/>
    <p:sldId id="296" r:id="rId16"/>
    <p:sldId id="305" r:id="rId17"/>
    <p:sldId id="300" r:id="rId18"/>
    <p:sldId id="293" r:id="rId19"/>
    <p:sldId id="283" r:id="rId20"/>
    <p:sldId id="308" r:id="rId21"/>
    <p:sldId id="310" r:id="rId22"/>
    <p:sldId id="309" r:id="rId23"/>
    <p:sldId id="304" r:id="rId24"/>
    <p:sldId id="272" r:id="rId25"/>
    <p:sldId id="271" r:id="rId26"/>
  </p:sldIdLst>
  <p:sldSz cx="12192000" cy="6858000"/>
  <p:notesSz cx="6858000" cy="9144000"/>
  <p:embeddedFontLst>
    <p:embeddedFont>
      <p:font typeface="Noto Sans S Chinese Bold" panose="020B0800000000000000" pitchFamily="34" charset="-122"/>
      <p:bold r:id="rId28"/>
    </p:embeddedFont>
    <p:embeddedFont>
      <p:font typeface="Noto Sans S Chinese DemiLight" panose="020B0400000000000000" pitchFamily="34" charset="-122"/>
      <p:regular r:id="rId29"/>
    </p:embeddedFont>
    <p:embeddedFont>
      <p:font typeface="Noto Sans S Chinese Light" panose="020B0300000000000000" pitchFamily="34" charset="-122"/>
      <p:regular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等线 Light" panose="02010600030101010101" pitchFamily="2" charset="-122"/>
      <p:regular r:id="rId33"/>
    </p:embeddedFont>
    <p:embeddedFont>
      <p:font typeface="庞门正道标题体" panose="02010600030101010101" pitchFamily="2" charset="-122"/>
      <p:regular r:id="rId34"/>
    </p:embeddedFont>
    <p:embeddedFont>
      <p:font typeface="站酷高端黑" panose="02010600030101010101" pitchFamily="2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809DBB"/>
    <a:srgbClr val="6186AB"/>
    <a:srgbClr val="5C7A9A"/>
    <a:srgbClr val="D4DEE4"/>
    <a:srgbClr val="244174"/>
    <a:srgbClr val="2F5291"/>
    <a:srgbClr val="A7BAC9"/>
    <a:srgbClr val="FFFFFF"/>
    <a:srgbClr val="CB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7" autoAdjust="0"/>
    <p:restoredTop sz="94660"/>
  </p:normalViewPr>
  <p:slideViewPr>
    <p:cSldViewPr snapToGrid="0">
      <p:cViewPr varScale="1">
        <p:scale>
          <a:sx n="64" d="100"/>
          <a:sy n="64" d="100"/>
        </p:scale>
        <p:origin x="436" y="3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A459D-FE4C-4B27-81D0-A0AE7E3E197C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2D212-BB85-423E-A79F-E377CD89C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09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11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28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808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70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561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315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580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3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42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91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72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684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966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87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59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167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694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47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65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65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500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3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548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D212-BB85-423E-A79F-E377CD89CE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6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86B59-A1D9-4E9D-80BD-4B3A90B25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46BCF8-19CA-486C-92BE-61A34575C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EA2704-D0AB-4078-96D1-DD658F3A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E6C52B-F948-45D6-8CAD-0B8E1BB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19295-D3CB-4820-B5FA-5A339749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2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EFD59-66B4-4D7E-979B-FB17CE66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F0F44A-4400-4689-8BAF-B958CC8CA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AE7864-781F-4ABC-9E39-A1B97AE4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A7899-B132-498E-8A0F-8A1243FB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B7ACF-2993-4573-BC24-417E1857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98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AD1811-34C0-4715-B0F4-B481C5B77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8AA167-5BC5-427D-BE4F-AB4AB8936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15208-8AB7-4453-93E9-9F8677B4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3FF33-7E02-4FD6-BDE9-0C15FA6E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57C6C-0F86-4696-A3DA-C1E36CF9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98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F4C90-3517-4A8C-A8F3-E38641FE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1AA28-37B7-4534-9351-1A2D3D451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BE40FE-9F73-4C1E-9F30-9AF3C25D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CF750F-CF26-4227-9D56-C60EA8D4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5EA46-9261-4947-BFDE-E54E842B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6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C94AA-2672-49BE-A4C1-91B572CB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1770E-DB6D-44E9-96E0-BFB15C77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9C9676-3768-4313-A0BB-4B9B9530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ED290-A22B-401B-BDBF-5B835FE9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58F93C-1BEF-47EA-ABBA-FB5FEF19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7495E-349C-40E7-B58E-05F90522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E1C9C3-21AF-4B85-B7F0-B976BF2FB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3816E6-E737-4624-80A1-0849A0594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E0F92C-C234-4CBE-92D8-A490C80F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E92289-8B17-4590-B978-1650CC26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65AE16-346B-4269-90BC-B96399F0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57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2B670-6791-4259-A47F-9CD4D00A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A78537-65FD-4C47-BA81-B29EE7562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2073E7-64F6-43B3-A7AD-C3E73CDD7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1F7D04-99D6-450B-8E38-B681AEDF3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82847B-E37D-4CE2-856F-9466B58D4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D03175-213B-4185-A23F-38D5ABEB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9549EF-1440-4D80-9007-845457AB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76C18D-B64B-40FE-A2C1-7D1E2045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1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DEFCF-CBB6-417D-BEEE-1BC3BDF7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29B820-24BD-4C04-A083-2E31D32E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39137B-E9D1-4715-849F-9E00DC7B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1349FE-7ADF-44BE-86A8-38B9954E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68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0ADC3F-DF9F-45D0-A349-6B80C3BC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A43775-D305-4F06-9458-69E2638D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D997B8-06AF-4773-BA4E-4D2F21D3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5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BB6EA-9A45-4EFB-9F02-6A30FB66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567FAF-BF22-4CD6-8C1B-F59AE59A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A94C8E-9BBF-41C2-8D36-197D6E3DE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11B97E-1F23-4CDA-BCB1-EC2C58B0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57DF61-C476-437A-8DA8-B3CE7590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6B34D5-2F99-4968-9FFB-BA056515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25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B3337-1DE7-422E-AB1F-39FCC37D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0E16ED-F575-4AC8-9DA0-05A2366C3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A3702D-93B5-4575-AB79-325AF3D64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AEC59E-E8A8-459C-A755-7B5F0513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5DD72E-4CD1-440D-9C04-8C6FF983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E98C12-5DD8-43D8-A09F-BB064FC0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0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5002A9-D3CE-425C-8777-1F22DEFE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4A878-DAB6-4551-9574-7B421794A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941F3A-5580-471A-903D-D914F9FDD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C4286-B83D-473F-963D-F0182B4B061B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FC20A-90D0-4CC8-8407-F722405D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C65645-186F-4040-A362-A3E47273C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267A-3637-4195-B995-E1BD1C076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8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33E16D-FF66-4AF2-9105-FDE657E891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11505F-0E19-4832-B013-B15579B38793}"/>
              </a:ext>
            </a:extLst>
          </p:cNvPr>
          <p:cNvSpPr txBox="1"/>
          <p:nvPr/>
        </p:nvSpPr>
        <p:spPr>
          <a:xfrm>
            <a:off x="1879092" y="1801368"/>
            <a:ext cx="8928545" cy="13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互联网校园招聘</a:t>
            </a:r>
            <a:r>
              <a:rPr lang="en-US" altLang="zh-CN" sz="60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PPT</a:t>
            </a:r>
            <a:r>
              <a:rPr lang="zh-CN" altLang="en-US" sz="60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模板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90EA62-7D6C-4CB2-9F61-8933F8C6C7E7}"/>
              </a:ext>
            </a:extLst>
          </p:cNvPr>
          <p:cNvSpPr txBox="1"/>
          <p:nvPr/>
        </p:nvSpPr>
        <p:spPr>
          <a:xfrm>
            <a:off x="3483864" y="3429000"/>
            <a:ext cx="5542978" cy="194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4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27A0F34-FCD1-4688-8A3D-34186A117278}"/>
              </a:ext>
            </a:extLst>
          </p:cNvPr>
          <p:cNvSpPr/>
          <p:nvPr/>
        </p:nvSpPr>
        <p:spPr>
          <a:xfrm>
            <a:off x="4626864" y="4617720"/>
            <a:ext cx="2020824" cy="3383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03864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汇报人：千图网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AD06CF-A799-42BE-9FC7-57557CD97223}"/>
              </a:ext>
            </a:extLst>
          </p:cNvPr>
          <p:cNvSpPr txBox="1"/>
          <p:nvPr/>
        </p:nvSpPr>
        <p:spPr>
          <a:xfrm>
            <a:off x="1879092" y="1801368"/>
            <a:ext cx="8928545" cy="13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互联网校园招聘</a:t>
            </a:r>
            <a:r>
              <a:rPr lang="en-US" altLang="zh-CN" sz="60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PPT</a:t>
            </a:r>
            <a:r>
              <a:rPr lang="zh-CN" altLang="en-US" sz="60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模板</a:t>
            </a:r>
          </a:p>
        </p:txBody>
      </p:sp>
      <p:pic>
        <p:nvPicPr>
          <p:cNvPr id="10" name="背景音乐01 (2)">
            <a:hlinkClick r:id="" action="ppaction://media"/>
            <a:extLst>
              <a:ext uri="{FF2B5EF4-FFF2-40B4-BE49-F238E27FC236}">
                <a16:creationId xmlns:a16="http://schemas.microsoft.com/office/drawing/2014/main" id="{178D1457-8F7D-46E0-9AFB-07C41C380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64858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10239"/>
      </p:ext>
    </p:extLst>
  </p:cSld>
  <p:clrMapOvr>
    <a:masterClrMapping/>
  </p:clrMapOvr>
  <p:transition spd="slow" advClick="0" advTm="5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/>
      <p:bldP spid="8" grpId="0"/>
      <p:bldP spid="9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dê">
            <a:extLst>
              <a:ext uri="{FF2B5EF4-FFF2-40B4-BE49-F238E27FC236}">
                <a16:creationId xmlns:a16="http://schemas.microsoft.com/office/drawing/2014/main" id="{9755094F-CA7E-4DCA-AA7C-B18E08FD34FE}"/>
              </a:ext>
            </a:extLst>
          </p:cNvPr>
          <p:cNvSpPr txBox="1"/>
          <p:nvPr/>
        </p:nvSpPr>
        <p:spPr>
          <a:xfrm>
            <a:off x="603779" y="1556140"/>
            <a:ext cx="4536504" cy="12241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>
              <a:buSzPct val="25000"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Unified fonts makereading more fluent.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1D34C3-815B-40CF-90E1-D784CBD05709}"/>
              </a:ext>
            </a:extLst>
          </p:cNvPr>
          <p:cNvGrpSpPr/>
          <p:nvPr/>
        </p:nvGrpSpPr>
        <p:grpSpPr>
          <a:xfrm>
            <a:off x="6084987" y="2069490"/>
            <a:ext cx="5237992" cy="617701"/>
            <a:chOff x="6084987" y="2069490"/>
            <a:chExt cx="5237992" cy="61770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197B6B1-0C91-4B9E-950E-49B4A755E69E}"/>
                </a:ext>
              </a:extLst>
            </p:cNvPr>
            <p:cNvCxnSpPr>
              <a:stCxn id="33" idx="0"/>
              <a:endCxn id="25" idx="0"/>
            </p:cNvCxnSpPr>
            <p:nvPr/>
          </p:nvCxnSpPr>
          <p:spPr>
            <a:xfrm>
              <a:off x="6523568" y="2168208"/>
              <a:ext cx="4360829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iṣḷiḓê">
              <a:extLst>
                <a:ext uri="{FF2B5EF4-FFF2-40B4-BE49-F238E27FC236}">
                  <a16:creationId xmlns:a16="http://schemas.microsoft.com/office/drawing/2014/main" id="{7ECCB965-DF32-43BE-AADB-A0C50793AB5A}"/>
                </a:ext>
              </a:extLst>
            </p:cNvPr>
            <p:cNvGrpSpPr/>
            <p:nvPr/>
          </p:nvGrpSpPr>
          <p:grpSpPr>
            <a:xfrm>
              <a:off x="6084987" y="2069490"/>
              <a:ext cx="877163" cy="617701"/>
              <a:chOff x="767408" y="4221088"/>
              <a:chExt cx="877163" cy="617701"/>
            </a:xfrm>
          </p:grpSpPr>
          <p:sp>
            <p:nvSpPr>
              <p:cNvPr id="33" name="ïśľïḍé">
                <a:extLst>
                  <a:ext uri="{FF2B5EF4-FFF2-40B4-BE49-F238E27FC236}">
                    <a16:creationId xmlns:a16="http://schemas.microsoft.com/office/drawing/2014/main" id="{2E86B986-A19C-4885-9D97-B71913BA1EBE}"/>
                  </a:ext>
                </a:extLst>
              </p:cNvPr>
              <p:cNvSpPr/>
              <p:nvPr/>
            </p:nvSpPr>
            <p:spPr>
              <a:xfrm>
                <a:off x="110727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96ADBF"/>
              </a:solidFill>
              <a:ln w="114300">
                <a:noFill/>
                <a:round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34" name="íşľïḋè">
                <a:extLst>
                  <a:ext uri="{FF2B5EF4-FFF2-40B4-BE49-F238E27FC236}">
                    <a16:creationId xmlns:a16="http://schemas.microsoft.com/office/drawing/2014/main" id="{4135B6D2-736C-40A1-A6FE-B1988A69DA23}"/>
                  </a:ext>
                </a:extLst>
              </p:cNvPr>
              <p:cNvSpPr txBox="1"/>
              <p:nvPr/>
            </p:nvSpPr>
            <p:spPr>
              <a:xfrm>
                <a:off x="76740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 fontScale="85000" lnSpcReduction="10000"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96ADBF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Text here</a:t>
                </a:r>
                <a:endParaRPr lang="zh-CN" altLang="en-US" sz="1400" b="1" dirty="0">
                  <a:solidFill>
                    <a:srgbClr val="96ADBF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7" name="îṩḷíḑe">
              <a:extLst>
                <a:ext uri="{FF2B5EF4-FFF2-40B4-BE49-F238E27FC236}">
                  <a16:creationId xmlns:a16="http://schemas.microsoft.com/office/drawing/2014/main" id="{46DB3F3B-128E-481F-9A68-F7BC0DAD8834}"/>
                </a:ext>
              </a:extLst>
            </p:cNvPr>
            <p:cNvGrpSpPr/>
            <p:nvPr/>
          </p:nvGrpSpPr>
          <p:grpSpPr>
            <a:xfrm>
              <a:off x="7175194" y="2069490"/>
              <a:ext cx="877163" cy="617701"/>
              <a:chOff x="2030118" y="4221088"/>
              <a:chExt cx="877163" cy="617701"/>
            </a:xfrm>
          </p:grpSpPr>
          <p:sp>
            <p:nvSpPr>
              <p:cNvPr id="31" name="íşḻïḋé">
                <a:extLst>
                  <a:ext uri="{FF2B5EF4-FFF2-40B4-BE49-F238E27FC236}">
                    <a16:creationId xmlns:a16="http://schemas.microsoft.com/office/drawing/2014/main" id="{CAF8FFF4-B445-4989-9C17-8981BD8D34D0}"/>
                  </a:ext>
                </a:extLst>
              </p:cNvPr>
              <p:cNvSpPr/>
              <p:nvPr/>
            </p:nvSpPr>
            <p:spPr>
              <a:xfrm>
                <a:off x="236998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114300">
                <a:noFill/>
                <a:round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32" name="îṡliḍê">
                <a:extLst>
                  <a:ext uri="{FF2B5EF4-FFF2-40B4-BE49-F238E27FC236}">
                    <a16:creationId xmlns:a16="http://schemas.microsoft.com/office/drawing/2014/main" id="{FC39E161-DD1D-4FEF-9F7E-D8AABFEE00AB}"/>
                  </a:ext>
                </a:extLst>
              </p:cNvPr>
              <p:cNvSpPr txBox="1"/>
              <p:nvPr/>
            </p:nvSpPr>
            <p:spPr>
              <a:xfrm>
                <a:off x="203011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 fontScale="85000" lnSpcReduction="10000"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Text here</a:t>
                </a:r>
                <a:endPara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8" name="í$ḻíḋê">
              <a:extLst>
                <a:ext uri="{FF2B5EF4-FFF2-40B4-BE49-F238E27FC236}">
                  <a16:creationId xmlns:a16="http://schemas.microsoft.com/office/drawing/2014/main" id="{9FC42594-46E1-486B-A49C-085147AA72DD}"/>
                </a:ext>
              </a:extLst>
            </p:cNvPr>
            <p:cNvGrpSpPr/>
            <p:nvPr/>
          </p:nvGrpSpPr>
          <p:grpSpPr>
            <a:xfrm>
              <a:off x="8265401" y="2069490"/>
              <a:ext cx="877163" cy="617701"/>
              <a:chOff x="3292828" y="4221088"/>
              <a:chExt cx="877163" cy="617701"/>
            </a:xfrm>
            <a:solidFill>
              <a:srgbClr val="4C6D90"/>
            </a:solidFill>
          </p:grpSpPr>
          <p:sp>
            <p:nvSpPr>
              <p:cNvPr id="29" name="íṣḻïdé">
                <a:extLst>
                  <a:ext uri="{FF2B5EF4-FFF2-40B4-BE49-F238E27FC236}">
                    <a16:creationId xmlns:a16="http://schemas.microsoft.com/office/drawing/2014/main" id="{FEABB3F2-8A95-4506-BDAA-22DB50278F23}"/>
                  </a:ext>
                </a:extLst>
              </p:cNvPr>
              <p:cNvSpPr/>
              <p:nvPr/>
            </p:nvSpPr>
            <p:spPr>
              <a:xfrm>
                <a:off x="363269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 w="114300">
                <a:noFill/>
                <a:round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30" name="íṣḷîde">
                <a:extLst>
                  <a:ext uri="{FF2B5EF4-FFF2-40B4-BE49-F238E27FC236}">
                    <a16:creationId xmlns:a16="http://schemas.microsoft.com/office/drawing/2014/main" id="{1E02F219-82A0-441A-B9D5-AF711BFD8DDE}"/>
                  </a:ext>
                </a:extLst>
              </p:cNvPr>
              <p:cNvSpPr txBox="1"/>
              <p:nvPr/>
            </p:nvSpPr>
            <p:spPr>
              <a:xfrm>
                <a:off x="329282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 fontScale="85000" lnSpcReduction="10000"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4C6D90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Text here</a:t>
                </a:r>
                <a:endParaRPr lang="zh-CN" altLang="en-US" sz="1400" b="1" dirty="0">
                  <a:solidFill>
                    <a:srgbClr val="4C6D90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9" name="îśḻïdè">
              <a:extLst>
                <a:ext uri="{FF2B5EF4-FFF2-40B4-BE49-F238E27FC236}">
                  <a16:creationId xmlns:a16="http://schemas.microsoft.com/office/drawing/2014/main" id="{9B68E522-4DCD-42EA-A970-27CE4980AF1D}"/>
                </a:ext>
              </a:extLst>
            </p:cNvPr>
            <p:cNvGrpSpPr/>
            <p:nvPr/>
          </p:nvGrpSpPr>
          <p:grpSpPr>
            <a:xfrm>
              <a:off x="9355608" y="2069490"/>
              <a:ext cx="877163" cy="617701"/>
              <a:chOff x="4555538" y="4221088"/>
              <a:chExt cx="877163" cy="617701"/>
            </a:xfrm>
          </p:grpSpPr>
          <p:sp>
            <p:nvSpPr>
              <p:cNvPr id="27" name="iSļïḓè">
                <a:extLst>
                  <a:ext uri="{FF2B5EF4-FFF2-40B4-BE49-F238E27FC236}">
                    <a16:creationId xmlns:a16="http://schemas.microsoft.com/office/drawing/2014/main" id="{8640A2CF-240F-43CB-ACD0-3F84B8956550}"/>
                  </a:ext>
                </a:extLst>
              </p:cNvPr>
              <p:cNvSpPr/>
              <p:nvPr/>
            </p:nvSpPr>
            <p:spPr>
              <a:xfrm>
                <a:off x="489540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114300">
                <a:noFill/>
                <a:round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28" name="iṥļîḓê">
                <a:extLst>
                  <a:ext uri="{FF2B5EF4-FFF2-40B4-BE49-F238E27FC236}">
                    <a16:creationId xmlns:a16="http://schemas.microsoft.com/office/drawing/2014/main" id="{13CE2D30-1752-4783-A228-4CF87F11E85A}"/>
                  </a:ext>
                </a:extLst>
              </p:cNvPr>
              <p:cNvSpPr txBox="1"/>
              <p:nvPr/>
            </p:nvSpPr>
            <p:spPr>
              <a:xfrm>
                <a:off x="455553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 fontScale="85000" lnSpcReduction="10000"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Text here</a:t>
                </a:r>
                <a:endPara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10" name="iṣḷíďè">
              <a:extLst>
                <a:ext uri="{FF2B5EF4-FFF2-40B4-BE49-F238E27FC236}">
                  <a16:creationId xmlns:a16="http://schemas.microsoft.com/office/drawing/2014/main" id="{66BE0075-1BBA-4C42-AA1E-C5D6D70EEFA4}"/>
                </a:ext>
              </a:extLst>
            </p:cNvPr>
            <p:cNvGrpSpPr/>
            <p:nvPr/>
          </p:nvGrpSpPr>
          <p:grpSpPr>
            <a:xfrm>
              <a:off x="10445816" y="2069490"/>
              <a:ext cx="877163" cy="617701"/>
              <a:chOff x="4994119" y="4221088"/>
              <a:chExt cx="877163" cy="617701"/>
            </a:xfrm>
          </p:grpSpPr>
          <p:sp>
            <p:nvSpPr>
              <p:cNvPr id="25" name="iṡļïḑê">
                <a:extLst>
                  <a:ext uri="{FF2B5EF4-FFF2-40B4-BE49-F238E27FC236}">
                    <a16:creationId xmlns:a16="http://schemas.microsoft.com/office/drawing/2014/main" id="{9F0B6A2E-F109-4A84-8FC1-98EFDBFCC510}"/>
                  </a:ext>
                </a:extLst>
              </p:cNvPr>
              <p:cNvSpPr/>
              <p:nvPr/>
            </p:nvSpPr>
            <p:spPr>
              <a:xfrm>
                <a:off x="5333982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14300">
                <a:noFill/>
                <a:round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marL="40639" marR="40639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26" name="îṣḻîḋê">
                <a:extLst>
                  <a:ext uri="{FF2B5EF4-FFF2-40B4-BE49-F238E27FC236}">
                    <a16:creationId xmlns:a16="http://schemas.microsoft.com/office/drawing/2014/main" id="{2AD3CF48-D989-4992-9C9A-EF47FF6641F5}"/>
                  </a:ext>
                </a:extLst>
              </p:cNvPr>
              <p:cNvSpPr txBox="1"/>
              <p:nvPr/>
            </p:nvSpPr>
            <p:spPr>
              <a:xfrm>
                <a:off x="4994119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 fontScale="85000" lnSpcReduction="10000"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3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Text here</a:t>
                </a:r>
                <a:endParaRPr lang="zh-CN" altLang="en-US" sz="1400" b="1" dirty="0">
                  <a:solidFill>
                    <a:schemeClr val="accent3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32FA2B5-8AD3-4A5C-94AB-5EFD723670CE}"/>
              </a:ext>
            </a:extLst>
          </p:cNvPr>
          <p:cNvCxnSpPr>
            <a:cxnSpLocks/>
          </p:cNvCxnSpPr>
          <p:nvPr/>
        </p:nvCxnSpPr>
        <p:spPr>
          <a:xfrm>
            <a:off x="4149116" y="4222164"/>
            <a:ext cx="0" cy="182236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0134549-E587-4AB2-B036-1A801A523B29}"/>
              </a:ext>
            </a:extLst>
          </p:cNvPr>
          <p:cNvCxnSpPr>
            <a:cxnSpLocks/>
          </p:cNvCxnSpPr>
          <p:nvPr/>
        </p:nvCxnSpPr>
        <p:spPr>
          <a:xfrm>
            <a:off x="7960207" y="4222164"/>
            <a:ext cx="0" cy="182236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2F69B8-6F88-4268-8A64-D1F89685B5D1}"/>
              </a:ext>
            </a:extLst>
          </p:cNvPr>
          <p:cNvGrpSpPr/>
          <p:nvPr/>
        </p:nvGrpSpPr>
        <p:grpSpPr>
          <a:xfrm>
            <a:off x="731407" y="3607325"/>
            <a:ext cx="3125898" cy="2723429"/>
            <a:chOff x="731407" y="3607325"/>
            <a:chExt cx="3125898" cy="2723429"/>
          </a:xfrm>
        </p:grpSpPr>
        <p:sp>
          <p:nvSpPr>
            <p:cNvPr id="23" name="îṧḻïḓe">
              <a:extLst>
                <a:ext uri="{FF2B5EF4-FFF2-40B4-BE49-F238E27FC236}">
                  <a16:creationId xmlns:a16="http://schemas.microsoft.com/office/drawing/2014/main" id="{8075538F-7F7B-40D6-A434-1AC971F26CC4}"/>
                </a:ext>
              </a:extLst>
            </p:cNvPr>
            <p:cNvSpPr txBox="1"/>
            <p:nvPr/>
          </p:nvSpPr>
          <p:spPr>
            <a:xfrm>
              <a:off x="760961" y="4185726"/>
              <a:ext cx="309634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24" name="işḷïdê">
              <a:extLst>
                <a:ext uri="{FF2B5EF4-FFF2-40B4-BE49-F238E27FC236}">
                  <a16:creationId xmlns:a16="http://schemas.microsoft.com/office/drawing/2014/main" id="{E4A822DC-BB28-4224-AAEF-8F47CCE6559F}"/>
                </a:ext>
              </a:extLst>
            </p:cNvPr>
            <p:cNvSpPr/>
            <p:nvPr/>
          </p:nvSpPr>
          <p:spPr bwMode="auto">
            <a:xfrm>
              <a:off x="875261" y="3607325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BF4A231-5A60-4891-BEC6-1ED135466793}"/>
                </a:ext>
              </a:extLst>
            </p:cNvPr>
            <p:cNvSpPr txBox="1"/>
            <p:nvPr/>
          </p:nvSpPr>
          <p:spPr>
            <a:xfrm>
              <a:off x="731407" y="4605153"/>
              <a:ext cx="2247617" cy="1725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E5599B6-5537-49E9-AF57-A0179A50A316}"/>
              </a:ext>
            </a:extLst>
          </p:cNvPr>
          <p:cNvGrpSpPr/>
          <p:nvPr/>
        </p:nvGrpSpPr>
        <p:grpSpPr>
          <a:xfrm>
            <a:off x="4559488" y="3632697"/>
            <a:ext cx="3111121" cy="2698057"/>
            <a:chOff x="4559488" y="3632697"/>
            <a:chExt cx="3111121" cy="2698057"/>
          </a:xfrm>
        </p:grpSpPr>
        <p:sp>
          <p:nvSpPr>
            <p:cNvPr id="20" name="iṥḻidè">
              <a:extLst>
                <a:ext uri="{FF2B5EF4-FFF2-40B4-BE49-F238E27FC236}">
                  <a16:creationId xmlns:a16="http://schemas.microsoft.com/office/drawing/2014/main" id="{74906BEB-71DF-453D-8CA0-4CA16B501FC1}"/>
                </a:ext>
              </a:extLst>
            </p:cNvPr>
            <p:cNvSpPr txBox="1"/>
            <p:nvPr/>
          </p:nvSpPr>
          <p:spPr>
            <a:xfrm>
              <a:off x="4574265" y="4185726"/>
              <a:ext cx="309634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accent1"/>
                  </a:solidFill>
                </a:defRPr>
              </a:lvl1pPr>
            </a:lstStyle>
            <a:p>
              <a:pPr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21" name="iṥḷïďè">
              <a:extLst>
                <a:ext uri="{FF2B5EF4-FFF2-40B4-BE49-F238E27FC236}">
                  <a16:creationId xmlns:a16="http://schemas.microsoft.com/office/drawing/2014/main" id="{0CA834A0-4210-4B8F-91C1-7A4F95CD75BB}"/>
                </a:ext>
              </a:extLst>
            </p:cNvPr>
            <p:cNvSpPr/>
            <p:nvPr/>
          </p:nvSpPr>
          <p:spPr bwMode="auto">
            <a:xfrm>
              <a:off x="4688565" y="3632697"/>
              <a:ext cx="461080" cy="314632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C6D90"/>
              </a:solidFill>
            </a:ln>
            <a:extLst/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59A5705-E7F9-43C6-9A84-AA6CC6A83FD7}"/>
                </a:ext>
              </a:extLst>
            </p:cNvPr>
            <p:cNvSpPr txBox="1"/>
            <p:nvPr/>
          </p:nvSpPr>
          <p:spPr>
            <a:xfrm>
              <a:off x="4559488" y="4605153"/>
              <a:ext cx="2247617" cy="1725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3030FA-38ED-40C5-8A09-B4A6C451D4B1}"/>
              </a:ext>
            </a:extLst>
          </p:cNvPr>
          <p:cNvGrpSpPr/>
          <p:nvPr/>
        </p:nvGrpSpPr>
        <p:grpSpPr>
          <a:xfrm>
            <a:off x="8387568" y="3686568"/>
            <a:ext cx="3096344" cy="2644186"/>
            <a:chOff x="8387568" y="3686568"/>
            <a:chExt cx="3096344" cy="2644186"/>
          </a:xfrm>
        </p:grpSpPr>
        <p:sp>
          <p:nvSpPr>
            <p:cNvPr id="17" name="ïśḷíďé">
              <a:extLst>
                <a:ext uri="{FF2B5EF4-FFF2-40B4-BE49-F238E27FC236}">
                  <a16:creationId xmlns:a16="http://schemas.microsoft.com/office/drawing/2014/main" id="{19655291-97F8-4F86-A5B7-6F27E591DC91}"/>
                </a:ext>
              </a:extLst>
            </p:cNvPr>
            <p:cNvSpPr txBox="1"/>
            <p:nvPr/>
          </p:nvSpPr>
          <p:spPr>
            <a:xfrm>
              <a:off x="8387568" y="4222164"/>
              <a:ext cx="309634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18" name="iṣľïḋè">
              <a:extLst>
                <a:ext uri="{FF2B5EF4-FFF2-40B4-BE49-F238E27FC236}">
                  <a16:creationId xmlns:a16="http://schemas.microsoft.com/office/drawing/2014/main" id="{6A4F8237-6B54-4DAA-BB6E-415C4EF0DCE6}"/>
                </a:ext>
              </a:extLst>
            </p:cNvPr>
            <p:cNvSpPr/>
            <p:nvPr/>
          </p:nvSpPr>
          <p:spPr bwMode="auto">
            <a:xfrm>
              <a:off x="8501869" y="3686568"/>
              <a:ext cx="461080" cy="460384"/>
            </a:xfrm>
            <a:custGeom>
              <a:avLst/>
              <a:gdLst>
                <a:gd name="T0" fmla="*/ 6827 w 6827"/>
                <a:gd name="T1" fmla="*/ 910 h 6827"/>
                <a:gd name="T2" fmla="*/ 5916 w 6827"/>
                <a:gd name="T3" fmla="*/ 0 h 6827"/>
                <a:gd name="T4" fmla="*/ 5006 w 6827"/>
                <a:gd name="T5" fmla="*/ 910 h 6827"/>
                <a:gd name="T6" fmla="*/ 5796 w 6827"/>
                <a:gd name="T7" fmla="*/ 1812 h 6827"/>
                <a:gd name="T8" fmla="*/ 4892 w 6827"/>
                <a:gd name="T9" fmla="*/ 2617 h 6827"/>
                <a:gd name="T10" fmla="*/ 1934 w 6827"/>
                <a:gd name="T11" fmla="*/ 2617 h 6827"/>
                <a:gd name="T12" fmla="*/ 796 w 6827"/>
                <a:gd name="T13" fmla="*/ 3755 h 6827"/>
                <a:gd name="T14" fmla="*/ 796 w 6827"/>
                <a:gd name="T15" fmla="*/ 5014 h 6827"/>
                <a:gd name="T16" fmla="*/ 0 w 6827"/>
                <a:gd name="T17" fmla="*/ 5916 h 6827"/>
                <a:gd name="T18" fmla="*/ 910 w 6827"/>
                <a:gd name="T19" fmla="*/ 6827 h 6827"/>
                <a:gd name="T20" fmla="*/ 1820 w 6827"/>
                <a:gd name="T21" fmla="*/ 5916 h 6827"/>
                <a:gd name="T22" fmla="*/ 1024 w 6827"/>
                <a:gd name="T23" fmla="*/ 5014 h 6827"/>
                <a:gd name="T24" fmla="*/ 1024 w 6827"/>
                <a:gd name="T25" fmla="*/ 3755 h 6827"/>
                <a:gd name="T26" fmla="*/ 1934 w 6827"/>
                <a:gd name="T27" fmla="*/ 2844 h 6827"/>
                <a:gd name="T28" fmla="*/ 3757 w 6827"/>
                <a:gd name="T29" fmla="*/ 2844 h 6827"/>
                <a:gd name="T30" fmla="*/ 3300 w 6827"/>
                <a:gd name="T31" fmla="*/ 3755 h 6827"/>
                <a:gd name="T32" fmla="*/ 3300 w 6827"/>
                <a:gd name="T33" fmla="*/ 5014 h 6827"/>
                <a:gd name="T34" fmla="*/ 2503 w 6827"/>
                <a:gd name="T35" fmla="*/ 5916 h 6827"/>
                <a:gd name="T36" fmla="*/ 3413 w 6827"/>
                <a:gd name="T37" fmla="*/ 6827 h 6827"/>
                <a:gd name="T38" fmla="*/ 4324 w 6827"/>
                <a:gd name="T39" fmla="*/ 5916 h 6827"/>
                <a:gd name="T40" fmla="*/ 3527 w 6827"/>
                <a:gd name="T41" fmla="*/ 5014 h 6827"/>
                <a:gd name="T42" fmla="*/ 3527 w 6827"/>
                <a:gd name="T43" fmla="*/ 3755 h 6827"/>
                <a:gd name="T44" fmla="*/ 4437 w 6827"/>
                <a:gd name="T45" fmla="*/ 2844 h 6827"/>
                <a:gd name="T46" fmla="*/ 4892 w 6827"/>
                <a:gd name="T47" fmla="*/ 2844 h 6827"/>
                <a:gd name="T48" fmla="*/ 6025 w 6827"/>
                <a:gd name="T49" fmla="*/ 1814 h 6827"/>
                <a:gd name="T50" fmla="*/ 6827 w 6827"/>
                <a:gd name="T51" fmla="*/ 910 h 6827"/>
                <a:gd name="T52" fmla="*/ 1593 w 6827"/>
                <a:gd name="T53" fmla="*/ 5916 h 6827"/>
                <a:gd name="T54" fmla="*/ 910 w 6827"/>
                <a:gd name="T55" fmla="*/ 6599 h 6827"/>
                <a:gd name="T56" fmla="*/ 228 w 6827"/>
                <a:gd name="T57" fmla="*/ 5916 h 6827"/>
                <a:gd name="T58" fmla="*/ 910 w 6827"/>
                <a:gd name="T59" fmla="*/ 5234 h 6827"/>
                <a:gd name="T60" fmla="*/ 1593 w 6827"/>
                <a:gd name="T61" fmla="*/ 5916 h 6827"/>
                <a:gd name="T62" fmla="*/ 4096 w 6827"/>
                <a:gd name="T63" fmla="*/ 5916 h 6827"/>
                <a:gd name="T64" fmla="*/ 3413 w 6827"/>
                <a:gd name="T65" fmla="*/ 6599 h 6827"/>
                <a:gd name="T66" fmla="*/ 2731 w 6827"/>
                <a:gd name="T67" fmla="*/ 5916 h 6827"/>
                <a:gd name="T68" fmla="*/ 3413 w 6827"/>
                <a:gd name="T69" fmla="*/ 5234 h 6827"/>
                <a:gd name="T70" fmla="*/ 4096 w 6827"/>
                <a:gd name="T71" fmla="*/ 5916 h 6827"/>
                <a:gd name="T72" fmla="*/ 5916 w 6827"/>
                <a:gd name="T73" fmla="*/ 1593 h 6827"/>
                <a:gd name="T74" fmla="*/ 5234 w 6827"/>
                <a:gd name="T75" fmla="*/ 910 h 6827"/>
                <a:gd name="T76" fmla="*/ 5916 w 6827"/>
                <a:gd name="T77" fmla="*/ 228 h 6827"/>
                <a:gd name="T78" fmla="*/ 6599 w 6827"/>
                <a:gd name="T79" fmla="*/ 910 h 6827"/>
                <a:gd name="T80" fmla="*/ 5916 w 6827"/>
                <a:gd name="T81" fmla="*/ 159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27" h="6827">
                  <a:moveTo>
                    <a:pt x="6827" y="910"/>
                  </a:moveTo>
                  <a:cubicBezTo>
                    <a:pt x="6827" y="410"/>
                    <a:pt x="6417" y="0"/>
                    <a:pt x="5916" y="0"/>
                  </a:cubicBezTo>
                  <a:cubicBezTo>
                    <a:pt x="5416" y="0"/>
                    <a:pt x="5006" y="410"/>
                    <a:pt x="5006" y="910"/>
                  </a:cubicBezTo>
                  <a:cubicBezTo>
                    <a:pt x="5006" y="1370"/>
                    <a:pt x="5352" y="1753"/>
                    <a:pt x="5796" y="1812"/>
                  </a:cubicBezTo>
                  <a:cubicBezTo>
                    <a:pt x="5744" y="2264"/>
                    <a:pt x="5357" y="2617"/>
                    <a:pt x="4892" y="2617"/>
                  </a:cubicBezTo>
                  <a:lnTo>
                    <a:pt x="1934" y="2617"/>
                  </a:lnTo>
                  <a:cubicBezTo>
                    <a:pt x="1308" y="2617"/>
                    <a:pt x="796" y="3129"/>
                    <a:pt x="796" y="3755"/>
                  </a:cubicBezTo>
                  <a:lnTo>
                    <a:pt x="796" y="5014"/>
                  </a:lnTo>
                  <a:cubicBezTo>
                    <a:pt x="349" y="5070"/>
                    <a:pt x="0" y="5454"/>
                    <a:pt x="0" y="5916"/>
                  </a:cubicBezTo>
                  <a:cubicBezTo>
                    <a:pt x="0" y="6417"/>
                    <a:pt x="410" y="6827"/>
                    <a:pt x="910" y="6827"/>
                  </a:cubicBezTo>
                  <a:cubicBezTo>
                    <a:pt x="1411" y="6827"/>
                    <a:pt x="1820" y="6417"/>
                    <a:pt x="1820" y="5916"/>
                  </a:cubicBezTo>
                  <a:cubicBezTo>
                    <a:pt x="1820" y="5454"/>
                    <a:pt x="1471" y="5070"/>
                    <a:pt x="1024" y="5014"/>
                  </a:cubicBezTo>
                  <a:lnTo>
                    <a:pt x="1024" y="3755"/>
                  </a:lnTo>
                  <a:cubicBezTo>
                    <a:pt x="1024" y="3254"/>
                    <a:pt x="1434" y="2844"/>
                    <a:pt x="1934" y="2844"/>
                  </a:cubicBezTo>
                  <a:lnTo>
                    <a:pt x="3757" y="2844"/>
                  </a:lnTo>
                  <a:cubicBezTo>
                    <a:pt x="3480" y="3052"/>
                    <a:pt x="3300" y="3384"/>
                    <a:pt x="3300" y="3755"/>
                  </a:cubicBezTo>
                  <a:lnTo>
                    <a:pt x="3300" y="5014"/>
                  </a:lnTo>
                  <a:cubicBezTo>
                    <a:pt x="2852" y="5070"/>
                    <a:pt x="2503" y="5454"/>
                    <a:pt x="2503" y="5916"/>
                  </a:cubicBezTo>
                  <a:cubicBezTo>
                    <a:pt x="2503" y="6417"/>
                    <a:pt x="2913" y="6827"/>
                    <a:pt x="3413" y="6827"/>
                  </a:cubicBezTo>
                  <a:cubicBezTo>
                    <a:pt x="3914" y="6827"/>
                    <a:pt x="4324" y="6417"/>
                    <a:pt x="4324" y="5916"/>
                  </a:cubicBezTo>
                  <a:cubicBezTo>
                    <a:pt x="4324" y="5454"/>
                    <a:pt x="3975" y="5070"/>
                    <a:pt x="3527" y="5014"/>
                  </a:cubicBezTo>
                  <a:lnTo>
                    <a:pt x="3527" y="3755"/>
                  </a:lnTo>
                  <a:cubicBezTo>
                    <a:pt x="3527" y="3254"/>
                    <a:pt x="3937" y="2844"/>
                    <a:pt x="4437" y="2844"/>
                  </a:cubicBezTo>
                  <a:lnTo>
                    <a:pt x="4892" y="2844"/>
                  </a:lnTo>
                  <a:cubicBezTo>
                    <a:pt x="5482" y="2844"/>
                    <a:pt x="5971" y="2390"/>
                    <a:pt x="6025" y="1814"/>
                  </a:cubicBezTo>
                  <a:cubicBezTo>
                    <a:pt x="6475" y="1760"/>
                    <a:pt x="6827" y="1374"/>
                    <a:pt x="6827" y="910"/>
                  </a:cubicBezTo>
                  <a:close/>
                  <a:moveTo>
                    <a:pt x="1593" y="5916"/>
                  </a:moveTo>
                  <a:cubicBezTo>
                    <a:pt x="1593" y="6292"/>
                    <a:pt x="1286" y="6599"/>
                    <a:pt x="910" y="6599"/>
                  </a:cubicBezTo>
                  <a:cubicBezTo>
                    <a:pt x="535" y="6599"/>
                    <a:pt x="228" y="6292"/>
                    <a:pt x="228" y="5916"/>
                  </a:cubicBezTo>
                  <a:cubicBezTo>
                    <a:pt x="228" y="5541"/>
                    <a:pt x="535" y="5234"/>
                    <a:pt x="910" y="5234"/>
                  </a:cubicBezTo>
                  <a:cubicBezTo>
                    <a:pt x="1286" y="5234"/>
                    <a:pt x="1593" y="5541"/>
                    <a:pt x="1593" y="5916"/>
                  </a:cubicBezTo>
                  <a:close/>
                  <a:moveTo>
                    <a:pt x="4096" y="5916"/>
                  </a:moveTo>
                  <a:cubicBezTo>
                    <a:pt x="4096" y="6292"/>
                    <a:pt x="3789" y="6599"/>
                    <a:pt x="3413" y="6599"/>
                  </a:cubicBezTo>
                  <a:cubicBezTo>
                    <a:pt x="3038" y="6599"/>
                    <a:pt x="2731" y="6292"/>
                    <a:pt x="2731" y="5916"/>
                  </a:cubicBezTo>
                  <a:cubicBezTo>
                    <a:pt x="2731" y="5541"/>
                    <a:pt x="3038" y="5234"/>
                    <a:pt x="3413" y="5234"/>
                  </a:cubicBezTo>
                  <a:cubicBezTo>
                    <a:pt x="3789" y="5234"/>
                    <a:pt x="4096" y="5541"/>
                    <a:pt x="4096" y="5916"/>
                  </a:cubicBezTo>
                  <a:close/>
                  <a:moveTo>
                    <a:pt x="5916" y="1593"/>
                  </a:moveTo>
                  <a:cubicBezTo>
                    <a:pt x="5541" y="1593"/>
                    <a:pt x="5234" y="1286"/>
                    <a:pt x="5234" y="910"/>
                  </a:cubicBezTo>
                  <a:cubicBezTo>
                    <a:pt x="5234" y="535"/>
                    <a:pt x="5541" y="228"/>
                    <a:pt x="5916" y="228"/>
                  </a:cubicBezTo>
                  <a:cubicBezTo>
                    <a:pt x="6292" y="228"/>
                    <a:pt x="6599" y="535"/>
                    <a:pt x="6599" y="910"/>
                  </a:cubicBezTo>
                  <a:cubicBezTo>
                    <a:pt x="6599" y="1286"/>
                    <a:pt x="6292" y="1593"/>
                    <a:pt x="5916" y="1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6AAB679-538A-4F63-8E2F-EED1F393E834}"/>
                </a:ext>
              </a:extLst>
            </p:cNvPr>
            <p:cNvSpPr txBox="1"/>
            <p:nvPr/>
          </p:nvSpPr>
          <p:spPr>
            <a:xfrm>
              <a:off x="8387568" y="4605153"/>
              <a:ext cx="2247617" cy="1725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C8BC14C-6C59-4A36-8ED3-978206121738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D6E36D3-0DB9-4AC1-A6BA-BD33C25E5CD9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40" name="mountain_175982">
              <a:extLst>
                <a:ext uri="{FF2B5EF4-FFF2-40B4-BE49-F238E27FC236}">
                  <a16:creationId xmlns:a16="http://schemas.microsoft.com/office/drawing/2014/main" id="{134E5263-BA43-4F15-BF0E-122C88A23C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98868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4AE3F4C-DC5E-4993-946B-29948E996C8A}"/>
              </a:ext>
            </a:extLst>
          </p:cNvPr>
          <p:cNvCxnSpPr/>
          <p:nvPr/>
        </p:nvCxnSpPr>
        <p:spPr>
          <a:xfrm>
            <a:off x="4059531" y="2320744"/>
            <a:ext cx="0" cy="193500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7EBEF00-787A-4399-B300-43A4548A49BC}"/>
              </a:ext>
            </a:extLst>
          </p:cNvPr>
          <p:cNvCxnSpPr/>
          <p:nvPr/>
        </p:nvCxnSpPr>
        <p:spPr>
          <a:xfrm>
            <a:off x="7998124" y="2179675"/>
            <a:ext cx="0" cy="193500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2A3DBE-9DAD-4ADF-BE5D-F168D2258AA5}"/>
              </a:ext>
            </a:extLst>
          </p:cNvPr>
          <p:cNvGrpSpPr/>
          <p:nvPr/>
        </p:nvGrpSpPr>
        <p:grpSpPr>
          <a:xfrm>
            <a:off x="1159812" y="3658869"/>
            <a:ext cx="3548166" cy="1852306"/>
            <a:chOff x="1159812" y="3658869"/>
            <a:chExt cx="3548166" cy="185230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4311AE4-6DBC-4946-8A77-4A6817505478}"/>
                </a:ext>
              </a:extLst>
            </p:cNvPr>
            <p:cNvSpPr txBox="1"/>
            <p:nvPr/>
          </p:nvSpPr>
          <p:spPr>
            <a:xfrm>
              <a:off x="1159812" y="4616571"/>
              <a:ext cx="3059208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0AE6890-87B4-4CFB-96B8-4AE89432DC5E}"/>
                </a:ext>
              </a:extLst>
            </p:cNvPr>
            <p:cNvGrpSpPr/>
            <p:nvPr/>
          </p:nvGrpSpPr>
          <p:grpSpPr>
            <a:xfrm>
              <a:off x="1493721" y="3658869"/>
              <a:ext cx="3214257" cy="871409"/>
              <a:chOff x="4386000" y="2799000"/>
              <a:chExt cx="3214257" cy="871409"/>
            </a:xfrm>
          </p:grpSpPr>
          <p:sp>
            <p:nvSpPr>
              <p:cNvPr id="33" name="í$ḻïďe">
                <a:extLst>
                  <a:ext uri="{FF2B5EF4-FFF2-40B4-BE49-F238E27FC236}">
                    <a16:creationId xmlns:a16="http://schemas.microsoft.com/office/drawing/2014/main" id="{1A8672AF-40E3-4990-9C24-22103E10D268}"/>
                  </a:ext>
                </a:extLst>
              </p:cNvPr>
              <p:cNvSpPr txBox="1"/>
              <p:nvPr/>
            </p:nvSpPr>
            <p:spPr>
              <a:xfrm>
                <a:off x="4386000" y="3274802"/>
                <a:ext cx="3214257" cy="39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  <p:sp>
            <p:nvSpPr>
              <p:cNvPr id="34" name="îṧļiďè">
                <a:extLst>
                  <a:ext uri="{FF2B5EF4-FFF2-40B4-BE49-F238E27FC236}">
                    <a16:creationId xmlns:a16="http://schemas.microsoft.com/office/drawing/2014/main" id="{1C1E2BA9-EA8C-4108-ACCD-6D41C45AC586}"/>
                  </a:ext>
                </a:extLst>
              </p:cNvPr>
              <p:cNvSpPr/>
              <p:nvPr/>
            </p:nvSpPr>
            <p:spPr bwMode="auto">
              <a:xfrm>
                <a:off x="4500300" y="2799000"/>
                <a:ext cx="478639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809DBB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44C924B-543D-4DC0-AB5F-24AB83FC19F0}"/>
              </a:ext>
            </a:extLst>
          </p:cNvPr>
          <p:cNvGrpSpPr/>
          <p:nvPr/>
        </p:nvGrpSpPr>
        <p:grpSpPr>
          <a:xfrm>
            <a:off x="4787757" y="1685596"/>
            <a:ext cx="3555005" cy="1772111"/>
            <a:chOff x="4787757" y="1685596"/>
            <a:chExt cx="3555005" cy="177211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87378C3-64DD-43B0-ABEB-E108278F9CD1}"/>
                </a:ext>
              </a:extLst>
            </p:cNvPr>
            <p:cNvGrpSpPr/>
            <p:nvPr/>
          </p:nvGrpSpPr>
          <p:grpSpPr>
            <a:xfrm>
              <a:off x="5128505" y="1685596"/>
              <a:ext cx="3214257" cy="871409"/>
              <a:chOff x="4386000" y="2799000"/>
              <a:chExt cx="3214257" cy="871409"/>
            </a:xfrm>
          </p:grpSpPr>
          <p:sp>
            <p:nvSpPr>
              <p:cNvPr id="10" name="í$ḻïďe">
                <a:extLst>
                  <a:ext uri="{FF2B5EF4-FFF2-40B4-BE49-F238E27FC236}">
                    <a16:creationId xmlns:a16="http://schemas.microsoft.com/office/drawing/2014/main" id="{CDBBFCA2-17FB-4C88-8C4E-2F1E3137B388}"/>
                  </a:ext>
                </a:extLst>
              </p:cNvPr>
              <p:cNvSpPr txBox="1"/>
              <p:nvPr/>
            </p:nvSpPr>
            <p:spPr>
              <a:xfrm>
                <a:off x="4386000" y="3274802"/>
                <a:ext cx="3214257" cy="39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  <p:sp>
            <p:nvSpPr>
              <p:cNvPr id="11" name="îṧļiďè">
                <a:extLst>
                  <a:ext uri="{FF2B5EF4-FFF2-40B4-BE49-F238E27FC236}">
                    <a16:creationId xmlns:a16="http://schemas.microsoft.com/office/drawing/2014/main" id="{CD53CE82-F65F-463F-94C0-00CFEB0E65E3}"/>
                  </a:ext>
                </a:extLst>
              </p:cNvPr>
              <p:cNvSpPr/>
              <p:nvPr/>
            </p:nvSpPr>
            <p:spPr bwMode="auto">
              <a:xfrm>
                <a:off x="4500300" y="2799000"/>
                <a:ext cx="478639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809DBB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C74226A-A7A7-4C66-B455-6489A8981BF6}"/>
                </a:ext>
              </a:extLst>
            </p:cNvPr>
            <p:cNvSpPr txBox="1"/>
            <p:nvPr/>
          </p:nvSpPr>
          <p:spPr>
            <a:xfrm>
              <a:off x="4787757" y="2563103"/>
              <a:ext cx="3059208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BD14CB-8620-4DA3-99D7-1A1D6C9C864B}"/>
              </a:ext>
            </a:extLst>
          </p:cNvPr>
          <p:cNvGrpSpPr/>
          <p:nvPr/>
        </p:nvGrpSpPr>
        <p:grpSpPr>
          <a:xfrm>
            <a:off x="1159812" y="1689300"/>
            <a:ext cx="3548166" cy="1818510"/>
            <a:chOff x="1159812" y="1689300"/>
            <a:chExt cx="3548166" cy="181851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3EC65A6-EAF8-4B10-9CDD-879C44905331}"/>
                </a:ext>
              </a:extLst>
            </p:cNvPr>
            <p:cNvGrpSpPr/>
            <p:nvPr/>
          </p:nvGrpSpPr>
          <p:grpSpPr>
            <a:xfrm>
              <a:off x="1493721" y="1689300"/>
              <a:ext cx="3214257" cy="871409"/>
              <a:chOff x="631742" y="2799000"/>
              <a:chExt cx="3214257" cy="871409"/>
            </a:xfrm>
          </p:grpSpPr>
          <p:sp>
            <p:nvSpPr>
              <p:cNvPr id="7" name="îślíḑe">
                <a:extLst>
                  <a:ext uri="{FF2B5EF4-FFF2-40B4-BE49-F238E27FC236}">
                    <a16:creationId xmlns:a16="http://schemas.microsoft.com/office/drawing/2014/main" id="{C309BEEB-5E97-408E-B526-94E348DF5E38}"/>
                  </a:ext>
                </a:extLst>
              </p:cNvPr>
              <p:cNvSpPr txBox="1"/>
              <p:nvPr/>
            </p:nvSpPr>
            <p:spPr>
              <a:xfrm>
                <a:off x="631742" y="3274802"/>
                <a:ext cx="3214257" cy="39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  <p:sp>
            <p:nvSpPr>
              <p:cNvPr id="8" name="îṣľiḋè">
                <a:extLst>
                  <a:ext uri="{FF2B5EF4-FFF2-40B4-BE49-F238E27FC236}">
                    <a16:creationId xmlns:a16="http://schemas.microsoft.com/office/drawing/2014/main" id="{063725F5-AF6C-4E10-BF72-A2FCA6E3BB8D}"/>
                  </a:ext>
                </a:extLst>
              </p:cNvPr>
              <p:cNvSpPr/>
              <p:nvPr/>
            </p:nvSpPr>
            <p:spPr bwMode="auto">
              <a:xfrm>
                <a:off x="746042" y="2799000"/>
                <a:ext cx="478639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88ACD97-7457-40BB-B6E6-C71D95F64280}"/>
                </a:ext>
              </a:extLst>
            </p:cNvPr>
            <p:cNvSpPr txBox="1"/>
            <p:nvPr/>
          </p:nvSpPr>
          <p:spPr>
            <a:xfrm>
              <a:off x="1159812" y="2613206"/>
              <a:ext cx="3059208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B954B3-AA6A-4D70-A5AC-46028272BF85}"/>
              </a:ext>
            </a:extLst>
          </p:cNvPr>
          <p:cNvGrpSpPr/>
          <p:nvPr/>
        </p:nvGrpSpPr>
        <p:grpSpPr>
          <a:xfrm>
            <a:off x="4787757" y="3638873"/>
            <a:ext cx="3555005" cy="1872302"/>
            <a:chOff x="4787757" y="3638873"/>
            <a:chExt cx="3555005" cy="187230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FC41521-5EBF-4191-AAF4-687569EC61EC}"/>
                </a:ext>
              </a:extLst>
            </p:cNvPr>
            <p:cNvGrpSpPr/>
            <p:nvPr/>
          </p:nvGrpSpPr>
          <p:grpSpPr>
            <a:xfrm>
              <a:off x="5128505" y="3638873"/>
              <a:ext cx="3214257" cy="871409"/>
              <a:chOff x="631742" y="2799000"/>
              <a:chExt cx="3214257" cy="871409"/>
            </a:xfrm>
          </p:grpSpPr>
          <p:sp>
            <p:nvSpPr>
              <p:cNvPr id="30" name="îślíḑe">
                <a:extLst>
                  <a:ext uri="{FF2B5EF4-FFF2-40B4-BE49-F238E27FC236}">
                    <a16:creationId xmlns:a16="http://schemas.microsoft.com/office/drawing/2014/main" id="{FB37BF54-8902-4DF7-95E2-13839C6DBA09}"/>
                  </a:ext>
                </a:extLst>
              </p:cNvPr>
              <p:cNvSpPr txBox="1"/>
              <p:nvPr/>
            </p:nvSpPr>
            <p:spPr>
              <a:xfrm>
                <a:off x="631742" y="3274802"/>
                <a:ext cx="3214257" cy="39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  <p:sp>
            <p:nvSpPr>
              <p:cNvPr id="31" name="îṣľiḋè">
                <a:extLst>
                  <a:ext uri="{FF2B5EF4-FFF2-40B4-BE49-F238E27FC236}">
                    <a16:creationId xmlns:a16="http://schemas.microsoft.com/office/drawing/2014/main" id="{A6F1A6D6-C630-490D-92A5-1B647E769600}"/>
                  </a:ext>
                </a:extLst>
              </p:cNvPr>
              <p:cNvSpPr/>
              <p:nvPr/>
            </p:nvSpPr>
            <p:spPr bwMode="auto">
              <a:xfrm>
                <a:off x="746042" y="2799000"/>
                <a:ext cx="478639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BCAB497-A4E6-4EE1-B0F8-B511613AD4BA}"/>
                </a:ext>
              </a:extLst>
            </p:cNvPr>
            <p:cNvSpPr txBox="1"/>
            <p:nvPr/>
          </p:nvSpPr>
          <p:spPr>
            <a:xfrm>
              <a:off x="4787757" y="4616571"/>
              <a:ext cx="3059208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9D4331-1019-4B74-AC07-44F974BBC8DE}"/>
              </a:ext>
            </a:extLst>
          </p:cNvPr>
          <p:cNvGrpSpPr/>
          <p:nvPr/>
        </p:nvGrpSpPr>
        <p:grpSpPr>
          <a:xfrm>
            <a:off x="8415702" y="1685596"/>
            <a:ext cx="3561845" cy="1766013"/>
            <a:chOff x="8415702" y="1685596"/>
            <a:chExt cx="3561845" cy="176601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7CE191D-57CD-402E-A3A8-DF195D1E3ADC}"/>
                </a:ext>
              </a:extLst>
            </p:cNvPr>
            <p:cNvGrpSpPr/>
            <p:nvPr/>
          </p:nvGrpSpPr>
          <p:grpSpPr>
            <a:xfrm>
              <a:off x="8763290" y="1685596"/>
              <a:ext cx="3214257" cy="871409"/>
              <a:chOff x="8324593" y="2799000"/>
              <a:chExt cx="3214257" cy="871409"/>
            </a:xfrm>
          </p:grpSpPr>
          <p:sp>
            <p:nvSpPr>
              <p:cNvPr id="13" name="ïšlíde">
                <a:extLst>
                  <a:ext uri="{FF2B5EF4-FFF2-40B4-BE49-F238E27FC236}">
                    <a16:creationId xmlns:a16="http://schemas.microsoft.com/office/drawing/2014/main" id="{C6BEF8E5-D5A0-4DD1-A610-8C965A2DD346}"/>
                  </a:ext>
                </a:extLst>
              </p:cNvPr>
              <p:cNvSpPr txBox="1"/>
              <p:nvPr/>
            </p:nvSpPr>
            <p:spPr>
              <a:xfrm>
                <a:off x="8324593" y="3274802"/>
                <a:ext cx="3214257" cy="39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  <p:sp>
            <p:nvSpPr>
              <p:cNvPr id="14" name="íSḷiḋe">
                <a:extLst>
                  <a:ext uri="{FF2B5EF4-FFF2-40B4-BE49-F238E27FC236}">
                    <a16:creationId xmlns:a16="http://schemas.microsoft.com/office/drawing/2014/main" id="{E37D0832-F737-4093-9EC3-AEE03CDFF5EE}"/>
                  </a:ext>
                </a:extLst>
              </p:cNvPr>
              <p:cNvSpPr/>
              <p:nvPr/>
            </p:nvSpPr>
            <p:spPr bwMode="auto">
              <a:xfrm>
                <a:off x="8438893" y="2799000"/>
                <a:ext cx="478639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FA6B2ED-1AD0-48F2-BC03-427C33145208}"/>
                </a:ext>
              </a:extLst>
            </p:cNvPr>
            <p:cNvSpPr txBox="1"/>
            <p:nvPr/>
          </p:nvSpPr>
          <p:spPr>
            <a:xfrm>
              <a:off x="8415702" y="2557005"/>
              <a:ext cx="3059208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1877BD-1A12-469B-ACF3-79D7B8A0ED19}"/>
              </a:ext>
            </a:extLst>
          </p:cNvPr>
          <p:cNvGrpSpPr/>
          <p:nvPr/>
        </p:nvGrpSpPr>
        <p:grpSpPr>
          <a:xfrm>
            <a:off x="8415702" y="3658869"/>
            <a:ext cx="3676145" cy="1852306"/>
            <a:chOff x="8415702" y="3658869"/>
            <a:chExt cx="3676145" cy="185230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392E6B6-5142-4512-AF4E-BAE5A166A4D1}"/>
                </a:ext>
              </a:extLst>
            </p:cNvPr>
            <p:cNvGrpSpPr/>
            <p:nvPr/>
          </p:nvGrpSpPr>
          <p:grpSpPr>
            <a:xfrm>
              <a:off x="8877590" y="3658869"/>
              <a:ext cx="3214257" cy="871409"/>
              <a:chOff x="4386000" y="2799000"/>
              <a:chExt cx="3214257" cy="871409"/>
            </a:xfrm>
          </p:grpSpPr>
          <p:sp>
            <p:nvSpPr>
              <p:cNvPr id="36" name="í$ḻïďe">
                <a:extLst>
                  <a:ext uri="{FF2B5EF4-FFF2-40B4-BE49-F238E27FC236}">
                    <a16:creationId xmlns:a16="http://schemas.microsoft.com/office/drawing/2014/main" id="{426A9DD4-E416-42A3-8138-704B9C4BC9D9}"/>
                  </a:ext>
                </a:extLst>
              </p:cNvPr>
              <p:cNvSpPr txBox="1"/>
              <p:nvPr/>
            </p:nvSpPr>
            <p:spPr>
              <a:xfrm>
                <a:off x="4386000" y="3274802"/>
                <a:ext cx="3214257" cy="39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  <p:sp>
            <p:nvSpPr>
              <p:cNvPr id="37" name="îṧļiďè">
                <a:extLst>
                  <a:ext uri="{FF2B5EF4-FFF2-40B4-BE49-F238E27FC236}">
                    <a16:creationId xmlns:a16="http://schemas.microsoft.com/office/drawing/2014/main" id="{F48175A4-870B-4D96-AE5E-96B282D9A2C6}"/>
                  </a:ext>
                </a:extLst>
              </p:cNvPr>
              <p:cNvSpPr/>
              <p:nvPr/>
            </p:nvSpPr>
            <p:spPr bwMode="auto">
              <a:xfrm>
                <a:off x="4500300" y="2799000"/>
                <a:ext cx="478639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809DBB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779D9D4-E20D-445D-8797-E9E77DDAC19F}"/>
                </a:ext>
              </a:extLst>
            </p:cNvPr>
            <p:cNvSpPr txBox="1"/>
            <p:nvPr/>
          </p:nvSpPr>
          <p:spPr>
            <a:xfrm>
              <a:off x="8415702" y="4616571"/>
              <a:ext cx="3059208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D9143AB-BA64-4229-9E4B-68ACE5A45753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7BE177C-F773-49F5-950B-7BC663E4CB77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45" name="mountain_175982">
              <a:extLst>
                <a:ext uri="{FF2B5EF4-FFF2-40B4-BE49-F238E27FC236}">
                  <a16:creationId xmlns:a16="http://schemas.microsoft.com/office/drawing/2014/main" id="{5BA693B0-8DFE-45DF-A1DB-B5709EDF39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100596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E16330A-3173-49E0-8758-F7AD7C14A8B8}"/>
              </a:ext>
            </a:extLst>
          </p:cNvPr>
          <p:cNvGrpSpPr/>
          <p:nvPr/>
        </p:nvGrpSpPr>
        <p:grpSpPr>
          <a:xfrm>
            <a:off x="7414012" y="1720898"/>
            <a:ext cx="4046483" cy="4046484"/>
            <a:chOff x="8258401" y="2066932"/>
            <a:chExt cx="3475422" cy="347542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A9DE4C4-7687-4C63-B90A-2F8F68623B12}"/>
                </a:ext>
              </a:extLst>
            </p:cNvPr>
            <p:cNvSpPr/>
            <p:nvPr/>
          </p:nvSpPr>
          <p:spPr>
            <a:xfrm>
              <a:off x="8258401" y="3804644"/>
              <a:ext cx="1737711" cy="1737711"/>
            </a:xfrm>
            <a:prstGeom prst="rect">
              <a:avLst/>
            </a:prstGeom>
            <a:solidFill>
              <a:srgbClr val="618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>
                      <a:lumMod val="9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Text here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40E8A17-2E6F-4527-B4E5-453CED7A8954}"/>
                </a:ext>
              </a:extLst>
            </p:cNvPr>
            <p:cNvSpPr/>
            <p:nvPr/>
          </p:nvSpPr>
          <p:spPr>
            <a:xfrm>
              <a:off x="9996112" y="2066932"/>
              <a:ext cx="1737711" cy="1737711"/>
            </a:xfrm>
            <a:prstGeom prst="rect">
              <a:avLst/>
            </a:prstGeom>
            <a:solidFill>
              <a:srgbClr val="5C7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Text here</a:t>
              </a:r>
              <a:endParaRPr lang="zh-CN" altLang="en-US" sz="2000" dirty="0">
                <a:solidFill>
                  <a:schemeClr val="bg1">
                    <a:lumMod val="9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163B933-8BA6-4A96-A0B7-1B7623748B2E}"/>
                </a:ext>
              </a:extLst>
            </p:cNvPr>
            <p:cNvSpPr/>
            <p:nvPr/>
          </p:nvSpPr>
          <p:spPr>
            <a:xfrm>
              <a:off x="8258401" y="2066932"/>
              <a:ext cx="1737711" cy="173771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>
                      <a:lumMod val="9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Text here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D7D53FF-FD49-467E-A1B5-3222F591FA6C}"/>
                </a:ext>
              </a:extLst>
            </p:cNvPr>
            <p:cNvSpPr/>
            <p:nvPr/>
          </p:nvSpPr>
          <p:spPr>
            <a:xfrm>
              <a:off x="9996111" y="3804644"/>
              <a:ext cx="1737711" cy="1737711"/>
            </a:xfrm>
            <a:prstGeom prst="rect">
              <a:avLst/>
            </a:prstGeom>
            <a:solidFill>
              <a:srgbClr val="809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>
                      <a:lumMod val="9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Text here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D436298-4F48-48FB-AA83-089620589F50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5AFCCBE-D10C-4E29-A507-AD81A9382570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44" name="mountain_175982">
              <a:extLst>
                <a:ext uri="{FF2B5EF4-FFF2-40B4-BE49-F238E27FC236}">
                  <a16:creationId xmlns:a16="http://schemas.microsoft.com/office/drawing/2014/main" id="{87130600-F422-47D4-9CAE-62C389FC02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E60B75-5DE1-4932-A4FE-9D12D1BA0CFE}"/>
              </a:ext>
            </a:extLst>
          </p:cNvPr>
          <p:cNvGrpSpPr/>
          <p:nvPr/>
        </p:nvGrpSpPr>
        <p:grpSpPr>
          <a:xfrm>
            <a:off x="635973" y="1051599"/>
            <a:ext cx="5542576" cy="5727700"/>
            <a:chOff x="5759261" y="1130300"/>
            <a:chExt cx="5542576" cy="5727700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AB354DA1-3AEC-4E1E-B6CC-3EB09859AD0E}"/>
                </a:ext>
              </a:extLst>
            </p:cNvPr>
            <p:cNvGrpSpPr/>
            <p:nvPr/>
          </p:nvGrpSpPr>
          <p:grpSpPr>
            <a:xfrm>
              <a:off x="5760611" y="1130300"/>
              <a:ext cx="5440789" cy="1619012"/>
              <a:chOff x="5760611" y="1130300"/>
              <a:chExt cx="5440789" cy="1619012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A20E38F0-B947-4964-8F1A-ABF0A512E33C}"/>
                  </a:ext>
                </a:extLst>
              </p:cNvPr>
              <p:cNvGrpSpPr/>
              <p:nvPr/>
            </p:nvGrpSpPr>
            <p:grpSpPr>
              <a:xfrm>
                <a:off x="5760611" y="1130300"/>
                <a:ext cx="4252700" cy="1108326"/>
                <a:chOff x="5760611" y="1130300"/>
                <a:chExt cx="4252700" cy="1108326"/>
              </a:xfrm>
            </p:grpSpPr>
            <p:grpSp>
              <p:nvGrpSpPr>
                <p:cNvPr id="48" name="ïŝľíḓé">
                  <a:extLst>
                    <a:ext uri="{FF2B5EF4-FFF2-40B4-BE49-F238E27FC236}">
                      <a16:creationId xmlns:a16="http://schemas.microsoft.com/office/drawing/2014/main" id="{5E6D9CC7-DFEC-4E1D-AA04-8B5994572F19}"/>
                    </a:ext>
                  </a:extLst>
                </p:cNvPr>
                <p:cNvGrpSpPr/>
                <p:nvPr/>
              </p:nvGrpSpPr>
              <p:grpSpPr>
                <a:xfrm>
                  <a:off x="5760611" y="1130300"/>
                  <a:ext cx="4252700" cy="652480"/>
                  <a:chOff x="3931811" y="1615921"/>
                  <a:chExt cx="4252700" cy="652480"/>
                </a:xfrm>
              </p:grpSpPr>
              <p:sp>
                <p:nvSpPr>
                  <p:cNvPr id="50" name="ïş1îḓê">
                    <a:extLst>
                      <a:ext uri="{FF2B5EF4-FFF2-40B4-BE49-F238E27FC236}">
                        <a16:creationId xmlns:a16="http://schemas.microsoft.com/office/drawing/2014/main" id="{D6F636A8-69DA-4C21-BB33-47E89A45EF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31811" y="1786519"/>
                    <a:ext cx="478056" cy="481882"/>
                  </a:xfrm>
                  <a:custGeom>
                    <a:avLst/>
                    <a:gdLst/>
                    <a:ahLst/>
                    <a:cxnLst>
                      <a:cxn ang="0">
                        <a:pos x="58" y="47"/>
                      </a:cxn>
                      <a:cxn ang="0">
                        <a:pos x="47" y="58"/>
                      </a:cxn>
                      <a:cxn ang="0">
                        <a:pos x="11" y="58"/>
                      </a:cxn>
                      <a:cxn ang="0">
                        <a:pos x="0" y="47"/>
                      </a:cxn>
                      <a:cxn ang="0">
                        <a:pos x="0" y="10"/>
                      </a:cxn>
                      <a:cxn ang="0">
                        <a:pos x="11" y="0"/>
                      </a:cxn>
                      <a:cxn ang="0">
                        <a:pos x="47" y="0"/>
                      </a:cxn>
                      <a:cxn ang="0">
                        <a:pos x="58" y="10"/>
                      </a:cxn>
                      <a:cxn ang="0">
                        <a:pos x="58" y="47"/>
                      </a:cxn>
                      <a:cxn ang="0">
                        <a:pos x="49" y="21"/>
                      </a:cxn>
                      <a:cxn ang="0">
                        <a:pos x="49" y="17"/>
                      </a:cxn>
                      <a:cxn ang="0">
                        <a:pos x="45" y="13"/>
                      </a:cxn>
                      <a:cxn ang="0">
                        <a:pos x="42" y="13"/>
                      </a:cxn>
                      <a:cxn ang="0">
                        <a:pos x="24" y="31"/>
                      </a:cxn>
                      <a:cxn ang="0">
                        <a:pos x="16" y="23"/>
                      </a:cxn>
                      <a:cxn ang="0">
                        <a:pos x="13" y="23"/>
                      </a:cxn>
                      <a:cxn ang="0">
                        <a:pos x="9" y="27"/>
                      </a:cxn>
                      <a:cxn ang="0">
                        <a:pos x="9" y="30"/>
                      </a:cxn>
                      <a:cxn ang="0">
                        <a:pos x="22" y="44"/>
                      </a:cxn>
                      <a:cxn ang="0">
                        <a:pos x="26" y="44"/>
                      </a:cxn>
                      <a:cxn ang="0">
                        <a:pos x="49" y="21"/>
                      </a:cxn>
                    </a:cxnLst>
                    <a:rect l="0" t="0" r="r" b="b"/>
                    <a:pathLst>
                      <a:path w="58" h="58">
                        <a:moveTo>
                          <a:pt x="58" y="47"/>
                        </a:moveTo>
                        <a:cubicBezTo>
                          <a:pt x="58" y="53"/>
                          <a:pt x="53" y="58"/>
                          <a:pt x="47" y="58"/>
                        </a:cubicBezTo>
                        <a:cubicBezTo>
                          <a:pt x="11" y="58"/>
                          <a:pt x="11" y="58"/>
                          <a:pt x="11" y="58"/>
                        </a:cubicBezTo>
                        <a:cubicBezTo>
                          <a:pt x="5" y="58"/>
                          <a:pt x="0" y="53"/>
                          <a:pt x="0" y="47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4"/>
                          <a:pt x="5" y="0"/>
                          <a:pt x="11" y="0"/>
                        </a:cubicBezTo>
                        <a:cubicBezTo>
                          <a:pt x="47" y="0"/>
                          <a:pt x="47" y="0"/>
                          <a:pt x="47" y="0"/>
                        </a:cubicBezTo>
                        <a:cubicBezTo>
                          <a:pt x="53" y="0"/>
                          <a:pt x="58" y="4"/>
                          <a:pt x="58" y="10"/>
                        </a:cubicBezTo>
                        <a:lnTo>
                          <a:pt x="58" y="47"/>
                        </a:lnTo>
                        <a:close/>
                        <a:moveTo>
                          <a:pt x="49" y="21"/>
                        </a:moveTo>
                        <a:cubicBezTo>
                          <a:pt x="50" y="20"/>
                          <a:pt x="50" y="18"/>
                          <a:pt x="49" y="17"/>
                        </a:cubicBezTo>
                        <a:cubicBezTo>
                          <a:pt x="45" y="13"/>
                          <a:pt x="45" y="13"/>
                          <a:pt x="45" y="13"/>
                        </a:cubicBezTo>
                        <a:cubicBezTo>
                          <a:pt x="44" y="12"/>
                          <a:pt x="43" y="12"/>
                          <a:pt x="42" y="13"/>
                        </a:cubicBezTo>
                        <a:cubicBezTo>
                          <a:pt x="24" y="31"/>
                          <a:pt x="24" y="31"/>
                          <a:pt x="24" y="31"/>
                        </a:cubicBezTo>
                        <a:cubicBezTo>
                          <a:pt x="16" y="23"/>
                          <a:pt x="16" y="23"/>
                          <a:pt x="16" y="23"/>
                        </a:cubicBezTo>
                        <a:cubicBezTo>
                          <a:pt x="15" y="22"/>
                          <a:pt x="14" y="22"/>
                          <a:pt x="13" y="23"/>
                        </a:cubicBezTo>
                        <a:cubicBezTo>
                          <a:pt x="9" y="27"/>
                          <a:pt x="9" y="27"/>
                          <a:pt x="9" y="27"/>
                        </a:cubicBezTo>
                        <a:cubicBezTo>
                          <a:pt x="8" y="28"/>
                          <a:pt x="8" y="29"/>
                          <a:pt x="9" y="30"/>
                        </a:cubicBezTo>
                        <a:cubicBezTo>
                          <a:pt x="22" y="44"/>
                          <a:pt x="22" y="44"/>
                          <a:pt x="22" y="44"/>
                        </a:cubicBezTo>
                        <a:cubicBezTo>
                          <a:pt x="23" y="45"/>
                          <a:pt x="25" y="45"/>
                          <a:pt x="26" y="44"/>
                        </a:cubicBezTo>
                        <a:lnTo>
                          <a:pt x="49" y="21"/>
                        </a:lnTo>
                        <a:close/>
                      </a:path>
                    </a:pathLst>
                  </a:custGeom>
                  <a:solidFill>
                    <a:srgbClr val="5C7A9A"/>
                  </a:solidFill>
                  <a:ln w="9525">
                    <a:noFill/>
                    <a:rou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/>
                  </a:p>
                </p:txBody>
              </p:sp>
              <p:sp>
                <p:nvSpPr>
                  <p:cNvPr id="51" name="îś1îḑé">
                    <a:extLst>
                      <a:ext uri="{FF2B5EF4-FFF2-40B4-BE49-F238E27FC236}">
                        <a16:creationId xmlns:a16="http://schemas.microsoft.com/office/drawing/2014/main" id="{5599DDAD-899C-439C-804B-C8538382AE4A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600563" y="1615921"/>
                    <a:ext cx="3583948" cy="3875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b" anchorCtr="0">
                    <a:normAutofit lnSpcReduction="10000"/>
                  </a:bodyPr>
                  <a:lstStyle>
                    <a:defPPr>
                      <a:defRPr lang="zh-CN"/>
                    </a:defPPr>
                    <a:lvl1pPr marL="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S Chinese Bold" panose="020B0800000000000000" pitchFamily="34" charset="-122"/>
                        <a:ea typeface="Noto Sans S Chinese Bold" panose="020B0800000000000000" pitchFamily="34" charset="-122"/>
                      </a:rPr>
                      <a:t>Text here</a:t>
                    </a:r>
                  </a:p>
                </p:txBody>
              </p:sp>
            </p:grp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BB4723CD-283B-47F4-B6E4-09E43CD8F73D}"/>
                    </a:ext>
                  </a:extLst>
                </p:cNvPr>
                <p:cNvCxnSpPr/>
                <p:nvPr/>
              </p:nvCxnSpPr>
              <p:spPr>
                <a:xfrm>
                  <a:off x="6529800" y="2238626"/>
                  <a:ext cx="3375000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90065E6-E085-4F79-BBF6-ECF91DBD4563}"/>
                  </a:ext>
                </a:extLst>
              </p:cNvPr>
              <p:cNvSpPr txBox="1"/>
              <p:nvPr/>
            </p:nvSpPr>
            <p:spPr>
              <a:xfrm>
                <a:off x="6428013" y="1577709"/>
                <a:ext cx="4773387" cy="1171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06062E0-CFC9-4726-898A-3418D98374CF}"/>
                </a:ext>
              </a:extLst>
            </p:cNvPr>
            <p:cNvGrpSpPr/>
            <p:nvPr/>
          </p:nvGrpSpPr>
          <p:grpSpPr>
            <a:xfrm>
              <a:off x="5760611" y="2523874"/>
              <a:ext cx="5473185" cy="1579461"/>
              <a:chOff x="5760611" y="2523874"/>
              <a:chExt cx="5473185" cy="1579461"/>
            </a:xfrm>
          </p:grpSpPr>
          <p:grpSp>
            <p:nvGrpSpPr>
              <p:cNvPr id="53" name="ï$ľíďe">
                <a:extLst>
                  <a:ext uri="{FF2B5EF4-FFF2-40B4-BE49-F238E27FC236}">
                    <a16:creationId xmlns:a16="http://schemas.microsoft.com/office/drawing/2014/main" id="{2F532581-BA52-4BC3-B516-2FBF53784855}"/>
                  </a:ext>
                </a:extLst>
              </p:cNvPr>
              <p:cNvGrpSpPr/>
              <p:nvPr/>
            </p:nvGrpSpPr>
            <p:grpSpPr>
              <a:xfrm>
                <a:off x="5760611" y="2523874"/>
                <a:ext cx="4252700" cy="652480"/>
                <a:chOff x="3931811" y="2619000"/>
                <a:chExt cx="4252700" cy="652480"/>
              </a:xfrm>
            </p:grpSpPr>
            <p:sp>
              <p:nvSpPr>
                <p:cNvPr id="56" name="ïṩḷîḋè">
                  <a:extLst>
                    <a:ext uri="{FF2B5EF4-FFF2-40B4-BE49-F238E27FC236}">
                      <a16:creationId xmlns:a16="http://schemas.microsoft.com/office/drawing/2014/main" id="{F672EA1B-39BF-4FC3-A756-8EC618C16AFE}"/>
                    </a:ext>
                  </a:extLst>
                </p:cNvPr>
                <p:cNvSpPr/>
                <p:nvPr/>
              </p:nvSpPr>
              <p:spPr bwMode="auto">
                <a:xfrm>
                  <a:off x="3931811" y="2789598"/>
                  <a:ext cx="478056" cy="481882"/>
                </a:xfrm>
                <a:custGeom>
                  <a:avLst/>
                  <a:gdLst/>
                  <a:ahLst/>
                  <a:cxnLst>
                    <a:cxn ang="0">
                      <a:pos x="58" y="47"/>
                    </a:cxn>
                    <a:cxn ang="0">
                      <a:pos x="47" y="58"/>
                    </a:cxn>
                    <a:cxn ang="0">
                      <a:pos x="11" y="58"/>
                    </a:cxn>
                    <a:cxn ang="0">
                      <a:pos x="0" y="47"/>
                    </a:cxn>
                    <a:cxn ang="0">
                      <a:pos x="0" y="10"/>
                    </a:cxn>
                    <a:cxn ang="0">
                      <a:pos x="11" y="0"/>
                    </a:cxn>
                    <a:cxn ang="0">
                      <a:pos x="47" y="0"/>
                    </a:cxn>
                    <a:cxn ang="0">
                      <a:pos x="58" y="10"/>
                    </a:cxn>
                    <a:cxn ang="0">
                      <a:pos x="58" y="47"/>
                    </a:cxn>
                    <a:cxn ang="0">
                      <a:pos x="49" y="21"/>
                    </a:cxn>
                    <a:cxn ang="0">
                      <a:pos x="49" y="17"/>
                    </a:cxn>
                    <a:cxn ang="0">
                      <a:pos x="45" y="13"/>
                    </a:cxn>
                    <a:cxn ang="0">
                      <a:pos x="42" y="13"/>
                    </a:cxn>
                    <a:cxn ang="0">
                      <a:pos x="24" y="31"/>
                    </a:cxn>
                    <a:cxn ang="0">
                      <a:pos x="16" y="23"/>
                    </a:cxn>
                    <a:cxn ang="0">
                      <a:pos x="13" y="23"/>
                    </a:cxn>
                    <a:cxn ang="0">
                      <a:pos x="9" y="27"/>
                    </a:cxn>
                    <a:cxn ang="0">
                      <a:pos x="9" y="30"/>
                    </a:cxn>
                    <a:cxn ang="0">
                      <a:pos x="22" y="44"/>
                    </a:cxn>
                    <a:cxn ang="0">
                      <a:pos x="26" y="44"/>
                    </a:cxn>
                    <a:cxn ang="0">
                      <a:pos x="49" y="21"/>
                    </a:cxn>
                  </a:cxnLst>
                  <a:rect l="0" t="0" r="r" b="b"/>
                  <a:pathLst>
                    <a:path w="58" h="58">
                      <a:moveTo>
                        <a:pt x="58" y="47"/>
                      </a:moveTo>
                      <a:cubicBezTo>
                        <a:pt x="58" y="53"/>
                        <a:pt x="53" y="58"/>
                        <a:pt x="47" y="58"/>
                      </a:cubicBezTo>
                      <a:cubicBezTo>
                        <a:pt x="11" y="58"/>
                        <a:pt x="11" y="58"/>
                        <a:pt x="11" y="58"/>
                      </a:cubicBezTo>
                      <a:cubicBezTo>
                        <a:pt x="5" y="58"/>
                        <a:pt x="0" y="53"/>
                        <a:pt x="0" y="47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5" y="0"/>
                        <a:pt x="11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53" y="0"/>
                        <a:pt x="58" y="4"/>
                        <a:pt x="58" y="10"/>
                      </a:cubicBezTo>
                      <a:lnTo>
                        <a:pt x="58" y="47"/>
                      </a:lnTo>
                      <a:close/>
                      <a:moveTo>
                        <a:pt x="49" y="21"/>
                      </a:moveTo>
                      <a:cubicBezTo>
                        <a:pt x="50" y="20"/>
                        <a:pt x="50" y="18"/>
                        <a:pt x="49" y="17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4" y="12"/>
                        <a:pt x="43" y="12"/>
                        <a:pt x="42" y="13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2"/>
                        <a:pt x="14" y="22"/>
                        <a:pt x="13" y="23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8" y="28"/>
                        <a:pt x="8" y="29"/>
                        <a:pt x="9" y="30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3" y="45"/>
                        <a:pt x="25" y="45"/>
                        <a:pt x="26" y="44"/>
                      </a:cubicBezTo>
                      <a:lnTo>
                        <a:pt x="49" y="21"/>
                      </a:lnTo>
                      <a:close/>
                    </a:path>
                  </a:pathLst>
                </a:custGeom>
                <a:solidFill>
                  <a:srgbClr val="96ADBF"/>
                </a:solidFill>
                <a:ln w="9525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dirty="0"/>
                </a:p>
              </p:txBody>
            </p:sp>
            <p:sp>
              <p:nvSpPr>
                <p:cNvPr id="57" name="îśľíḋè">
                  <a:extLst>
                    <a:ext uri="{FF2B5EF4-FFF2-40B4-BE49-F238E27FC236}">
                      <a16:creationId xmlns:a16="http://schemas.microsoft.com/office/drawing/2014/main" id="{9C99C2E1-CFA1-4696-B382-38FA622B6A72}"/>
                    </a:ext>
                  </a:extLst>
                </p:cNvPr>
                <p:cNvSpPr txBox="1"/>
                <p:nvPr/>
              </p:nvSpPr>
              <p:spPr bwMode="auto">
                <a:xfrm>
                  <a:off x="4600563" y="2619000"/>
                  <a:ext cx="3583948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S Chinese Bold" panose="020B0800000000000000" pitchFamily="34" charset="-122"/>
                      <a:ea typeface="Noto Sans S Chinese Bold" panose="020B0800000000000000" pitchFamily="34" charset="-122"/>
                    </a:rPr>
                    <a:t>Text here</a:t>
                  </a:r>
                </a:p>
              </p:txBody>
            </p:sp>
          </p:grp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93461FFA-6BC0-47E3-994D-5BFFA4A63A4C}"/>
                  </a:ext>
                </a:extLst>
              </p:cNvPr>
              <p:cNvCxnSpPr/>
              <p:nvPr/>
            </p:nvCxnSpPr>
            <p:spPr>
              <a:xfrm>
                <a:off x="6529800" y="3632200"/>
                <a:ext cx="337500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B50F86B-26AA-48EE-8AD9-78868FF12023}"/>
                  </a:ext>
                </a:extLst>
              </p:cNvPr>
              <p:cNvSpPr txBox="1"/>
              <p:nvPr/>
            </p:nvSpPr>
            <p:spPr>
              <a:xfrm>
                <a:off x="6460409" y="2931732"/>
                <a:ext cx="4773387" cy="1171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535357C-969B-47CB-964D-3BF0115CEE49}"/>
                </a:ext>
              </a:extLst>
            </p:cNvPr>
            <p:cNvGrpSpPr/>
            <p:nvPr/>
          </p:nvGrpSpPr>
          <p:grpSpPr>
            <a:xfrm>
              <a:off x="5760611" y="3917448"/>
              <a:ext cx="5541226" cy="1587372"/>
              <a:chOff x="5760611" y="3917448"/>
              <a:chExt cx="5541226" cy="1587372"/>
            </a:xfrm>
          </p:grpSpPr>
          <p:grpSp>
            <p:nvGrpSpPr>
              <p:cNvPr id="59" name="ïşļíḋè">
                <a:extLst>
                  <a:ext uri="{FF2B5EF4-FFF2-40B4-BE49-F238E27FC236}">
                    <a16:creationId xmlns:a16="http://schemas.microsoft.com/office/drawing/2014/main" id="{54EBEB07-FE82-43CF-B29D-E8258A42BFFA}"/>
                  </a:ext>
                </a:extLst>
              </p:cNvPr>
              <p:cNvGrpSpPr/>
              <p:nvPr/>
            </p:nvGrpSpPr>
            <p:grpSpPr>
              <a:xfrm>
                <a:off x="5760611" y="3917448"/>
                <a:ext cx="4252700" cy="652480"/>
                <a:chOff x="3931811" y="3685922"/>
                <a:chExt cx="4252700" cy="652480"/>
              </a:xfrm>
            </p:grpSpPr>
            <p:sp>
              <p:nvSpPr>
                <p:cNvPr id="62" name="ïṥḷidè">
                  <a:extLst>
                    <a:ext uri="{FF2B5EF4-FFF2-40B4-BE49-F238E27FC236}">
                      <a16:creationId xmlns:a16="http://schemas.microsoft.com/office/drawing/2014/main" id="{7E3DD16E-622D-42C6-9943-02CEE9B0977D}"/>
                    </a:ext>
                  </a:extLst>
                </p:cNvPr>
                <p:cNvSpPr/>
                <p:nvPr/>
              </p:nvSpPr>
              <p:spPr bwMode="auto">
                <a:xfrm>
                  <a:off x="3931811" y="3856520"/>
                  <a:ext cx="478056" cy="481882"/>
                </a:xfrm>
                <a:custGeom>
                  <a:avLst/>
                  <a:gdLst/>
                  <a:ahLst/>
                  <a:cxnLst>
                    <a:cxn ang="0">
                      <a:pos x="58" y="47"/>
                    </a:cxn>
                    <a:cxn ang="0">
                      <a:pos x="47" y="58"/>
                    </a:cxn>
                    <a:cxn ang="0">
                      <a:pos x="11" y="58"/>
                    </a:cxn>
                    <a:cxn ang="0">
                      <a:pos x="0" y="47"/>
                    </a:cxn>
                    <a:cxn ang="0">
                      <a:pos x="0" y="10"/>
                    </a:cxn>
                    <a:cxn ang="0">
                      <a:pos x="11" y="0"/>
                    </a:cxn>
                    <a:cxn ang="0">
                      <a:pos x="47" y="0"/>
                    </a:cxn>
                    <a:cxn ang="0">
                      <a:pos x="58" y="10"/>
                    </a:cxn>
                    <a:cxn ang="0">
                      <a:pos x="58" y="47"/>
                    </a:cxn>
                    <a:cxn ang="0">
                      <a:pos x="49" y="21"/>
                    </a:cxn>
                    <a:cxn ang="0">
                      <a:pos x="49" y="17"/>
                    </a:cxn>
                    <a:cxn ang="0">
                      <a:pos x="45" y="13"/>
                    </a:cxn>
                    <a:cxn ang="0">
                      <a:pos x="42" y="13"/>
                    </a:cxn>
                    <a:cxn ang="0">
                      <a:pos x="24" y="31"/>
                    </a:cxn>
                    <a:cxn ang="0">
                      <a:pos x="16" y="23"/>
                    </a:cxn>
                    <a:cxn ang="0">
                      <a:pos x="13" y="23"/>
                    </a:cxn>
                    <a:cxn ang="0">
                      <a:pos x="9" y="27"/>
                    </a:cxn>
                    <a:cxn ang="0">
                      <a:pos x="9" y="30"/>
                    </a:cxn>
                    <a:cxn ang="0">
                      <a:pos x="22" y="44"/>
                    </a:cxn>
                    <a:cxn ang="0">
                      <a:pos x="26" y="44"/>
                    </a:cxn>
                    <a:cxn ang="0">
                      <a:pos x="49" y="21"/>
                    </a:cxn>
                  </a:cxnLst>
                  <a:rect l="0" t="0" r="r" b="b"/>
                  <a:pathLst>
                    <a:path w="58" h="58">
                      <a:moveTo>
                        <a:pt x="58" y="47"/>
                      </a:moveTo>
                      <a:cubicBezTo>
                        <a:pt x="58" y="53"/>
                        <a:pt x="53" y="58"/>
                        <a:pt x="47" y="58"/>
                      </a:cubicBezTo>
                      <a:cubicBezTo>
                        <a:pt x="11" y="58"/>
                        <a:pt x="11" y="58"/>
                        <a:pt x="11" y="58"/>
                      </a:cubicBezTo>
                      <a:cubicBezTo>
                        <a:pt x="5" y="58"/>
                        <a:pt x="0" y="53"/>
                        <a:pt x="0" y="47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5" y="0"/>
                        <a:pt x="11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53" y="0"/>
                        <a:pt x="58" y="4"/>
                        <a:pt x="58" y="10"/>
                      </a:cubicBezTo>
                      <a:lnTo>
                        <a:pt x="58" y="47"/>
                      </a:lnTo>
                      <a:close/>
                      <a:moveTo>
                        <a:pt x="49" y="21"/>
                      </a:moveTo>
                      <a:cubicBezTo>
                        <a:pt x="50" y="20"/>
                        <a:pt x="50" y="18"/>
                        <a:pt x="49" y="17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4" y="12"/>
                        <a:pt x="43" y="12"/>
                        <a:pt x="42" y="13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2"/>
                        <a:pt x="14" y="22"/>
                        <a:pt x="13" y="23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8" y="28"/>
                        <a:pt x="8" y="29"/>
                        <a:pt x="9" y="30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3" y="45"/>
                        <a:pt x="25" y="45"/>
                        <a:pt x="26" y="44"/>
                      </a:cubicBezTo>
                      <a:lnTo>
                        <a:pt x="49" y="21"/>
                      </a:lnTo>
                      <a:close/>
                    </a:path>
                  </a:pathLst>
                </a:custGeom>
                <a:solidFill>
                  <a:srgbClr val="809DBB"/>
                </a:solidFill>
                <a:ln w="9525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dirty="0"/>
                </a:p>
              </p:txBody>
            </p:sp>
            <p:sp>
              <p:nvSpPr>
                <p:cNvPr id="63" name="íṣlíḓê">
                  <a:extLst>
                    <a:ext uri="{FF2B5EF4-FFF2-40B4-BE49-F238E27FC236}">
                      <a16:creationId xmlns:a16="http://schemas.microsoft.com/office/drawing/2014/main" id="{86DE9164-71F5-4349-B421-CCEFCC00219C}"/>
                    </a:ext>
                  </a:extLst>
                </p:cNvPr>
                <p:cNvSpPr txBox="1"/>
                <p:nvPr/>
              </p:nvSpPr>
              <p:spPr bwMode="auto">
                <a:xfrm>
                  <a:off x="4600563" y="3685922"/>
                  <a:ext cx="3583948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S Chinese Bold" panose="020B0800000000000000" pitchFamily="34" charset="-122"/>
                      <a:ea typeface="Noto Sans S Chinese Bold" panose="020B0800000000000000" pitchFamily="34" charset="-122"/>
                    </a:rPr>
                    <a:t>Text here</a:t>
                  </a:r>
                </a:p>
              </p:txBody>
            </p:sp>
          </p:grp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CDF40FEC-0585-40A3-B063-F04879101FB0}"/>
                  </a:ext>
                </a:extLst>
              </p:cNvPr>
              <p:cNvCxnSpPr/>
              <p:nvPr/>
            </p:nvCxnSpPr>
            <p:spPr>
              <a:xfrm>
                <a:off x="6528450" y="5025774"/>
                <a:ext cx="337500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14808AE-FD86-4CDB-8E84-141F3DE13B9C}"/>
                  </a:ext>
                </a:extLst>
              </p:cNvPr>
              <p:cNvSpPr txBox="1"/>
              <p:nvPr/>
            </p:nvSpPr>
            <p:spPr>
              <a:xfrm>
                <a:off x="6528450" y="4333217"/>
                <a:ext cx="4773387" cy="1171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0706868-1BAD-4D6C-8B9B-1C57E8DEA6BA}"/>
                </a:ext>
              </a:extLst>
            </p:cNvPr>
            <p:cNvGrpSpPr/>
            <p:nvPr/>
          </p:nvGrpSpPr>
          <p:grpSpPr>
            <a:xfrm>
              <a:off x="5759261" y="5311022"/>
              <a:ext cx="5542576" cy="1546978"/>
              <a:chOff x="5759261" y="5311022"/>
              <a:chExt cx="5542576" cy="1546978"/>
            </a:xfrm>
          </p:grpSpPr>
          <p:grpSp>
            <p:nvGrpSpPr>
              <p:cNvPr id="65" name="îşľïḋé">
                <a:extLst>
                  <a:ext uri="{FF2B5EF4-FFF2-40B4-BE49-F238E27FC236}">
                    <a16:creationId xmlns:a16="http://schemas.microsoft.com/office/drawing/2014/main" id="{9B6D9640-5AB7-4975-B034-E2F63629CC7B}"/>
                  </a:ext>
                </a:extLst>
              </p:cNvPr>
              <p:cNvGrpSpPr/>
              <p:nvPr/>
            </p:nvGrpSpPr>
            <p:grpSpPr>
              <a:xfrm>
                <a:off x="5759261" y="5311022"/>
                <a:ext cx="4252700" cy="652480"/>
                <a:chOff x="3931811" y="3685922"/>
                <a:chExt cx="4252700" cy="652480"/>
              </a:xfrm>
            </p:grpSpPr>
            <p:sp>
              <p:nvSpPr>
                <p:cNvPr id="67" name="í$ḷïde">
                  <a:extLst>
                    <a:ext uri="{FF2B5EF4-FFF2-40B4-BE49-F238E27FC236}">
                      <a16:creationId xmlns:a16="http://schemas.microsoft.com/office/drawing/2014/main" id="{A5092F88-9745-458D-B83A-96B8BEAEBE69}"/>
                    </a:ext>
                  </a:extLst>
                </p:cNvPr>
                <p:cNvSpPr/>
                <p:nvPr/>
              </p:nvSpPr>
              <p:spPr bwMode="auto">
                <a:xfrm>
                  <a:off x="3931811" y="3856520"/>
                  <a:ext cx="478056" cy="481882"/>
                </a:xfrm>
                <a:custGeom>
                  <a:avLst/>
                  <a:gdLst/>
                  <a:ahLst/>
                  <a:cxnLst>
                    <a:cxn ang="0">
                      <a:pos x="58" y="47"/>
                    </a:cxn>
                    <a:cxn ang="0">
                      <a:pos x="47" y="58"/>
                    </a:cxn>
                    <a:cxn ang="0">
                      <a:pos x="11" y="58"/>
                    </a:cxn>
                    <a:cxn ang="0">
                      <a:pos x="0" y="47"/>
                    </a:cxn>
                    <a:cxn ang="0">
                      <a:pos x="0" y="10"/>
                    </a:cxn>
                    <a:cxn ang="0">
                      <a:pos x="11" y="0"/>
                    </a:cxn>
                    <a:cxn ang="0">
                      <a:pos x="47" y="0"/>
                    </a:cxn>
                    <a:cxn ang="0">
                      <a:pos x="58" y="10"/>
                    </a:cxn>
                    <a:cxn ang="0">
                      <a:pos x="58" y="47"/>
                    </a:cxn>
                    <a:cxn ang="0">
                      <a:pos x="49" y="21"/>
                    </a:cxn>
                    <a:cxn ang="0">
                      <a:pos x="49" y="17"/>
                    </a:cxn>
                    <a:cxn ang="0">
                      <a:pos x="45" y="13"/>
                    </a:cxn>
                    <a:cxn ang="0">
                      <a:pos x="42" y="13"/>
                    </a:cxn>
                    <a:cxn ang="0">
                      <a:pos x="24" y="31"/>
                    </a:cxn>
                    <a:cxn ang="0">
                      <a:pos x="16" y="23"/>
                    </a:cxn>
                    <a:cxn ang="0">
                      <a:pos x="13" y="23"/>
                    </a:cxn>
                    <a:cxn ang="0">
                      <a:pos x="9" y="27"/>
                    </a:cxn>
                    <a:cxn ang="0">
                      <a:pos x="9" y="30"/>
                    </a:cxn>
                    <a:cxn ang="0">
                      <a:pos x="22" y="44"/>
                    </a:cxn>
                    <a:cxn ang="0">
                      <a:pos x="26" y="44"/>
                    </a:cxn>
                    <a:cxn ang="0">
                      <a:pos x="49" y="21"/>
                    </a:cxn>
                  </a:cxnLst>
                  <a:rect l="0" t="0" r="r" b="b"/>
                  <a:pathLst>
                    <a:path w="58" h="58">
                      <a:moveTo>
                        <a:pt x="58" y="47"/>
                      </a:moveTo>
                      <a:cubicBezTo>
                        <a:pt x="58" y="53"/>
                        <a:pt x="53" y="58"/>
                        <a:pt x="47" y="58"/>
                      </a:cubicBezTo>
                      <a:cubicBezTo>
                        <a:pt x="11" y="58"/>
                        <a:pt x="11" y="58"/>
                        <a:pt x="11" y="58"/>
                      </a:cubicBezTo>
                      <a:cubicBezTo>
                        <a:pt x="5" y="58"/>
                        <a:pt x="0" y="53"/>
                        <a:pt x="0" y="47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5" y="0"/>
                        <a:pt x="11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53" y="0"/>
                        <a:pt x="58" y="4"/>
                        <a:pt x="58" y="10"/>
                      </a:cubicBezTo>
                      <a:lnTo>
                        <a:pt x="58" y="47"/>
                      </a:lnTo>
                      <a:close/>
                      <a:moveTo>
                        <a:pt x="49" y="21"/>
                      </a:moveTo>
                      <a:cubicBezTo>
                        <a:pt x="50" y="20"/>
                        <a:pt x="50" y="18"/>
                        <a:pt x="49" y="17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4" y="12"/>
                        <a:pt x="43" y="12"/>
                        <a:pt x="42" y="13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2"/>
                        <a:pt x="14" y="22"/>
                        <a:pt x="13" y="23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8" y="28"/>
                        <a:pt x="8" y="29"/>
                        <a:pt x="9" y="30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3" y="45"/>
                        <a:pt x="25" y="45"/>
                        <a:pt x="26" y="44"/>
                      </a:cubicBezTo>
                      <a:lnTo>
                        <a:pt x="49" y="21"/>
                      </a:lnTo>
                      <a:close/>
                    </a:path>
                  </a:pathLst>
                </a:custGeom>
                <a:solidFill>
                  <a:srgbClr val="B4BEC9"/>
                </a:solidFill>
                <a:ln w="9525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dirty="0"/>
                </a:p>
              </p:txBody>
            </p:sp>
            <p:sp>
              <p:nvSpPr>
                <p:cNvPr id="68" name="ïṡḻïḑê">
                  <a:extLst>
                    <a:ext uri="{FF2B5EF4-FFF2-40B4-BE49-F238E27FC236}">
                      <a16:creationId xmlns:a16="http://schemas.microsoft.com/office/drawing/2014/main" id="{7E5A6E87-000D-4F85-B901-D749E8188948}"/>
                    </a:ext>
                  </a:extLst>
                </p:cNvPr>
                <p:cNvSpPr txBox="1"/>
                <p:nvPr/>
              </p:nvSpPr>
              <p:spPr bwMode="auto">
                <a:xfrm>
                  <a:off x="4600563" y="3685922"/>
                  <a:ext cx="3583948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S Chinese Bold" panose="020B0800000000000000" pitchFamily="34" charset="-122"/>
                      <a:ea typeface="Noto Sans S Chinese Bold" panose="020B0800000000000000" pitchFamily="34" charset="-122"/>
                    </a:rPr>
                    <a:t>Text here</a:t>
                  </a: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2884AA6-792B-4311-ACA0-8C502BFF47D5}"/>
                  </a:ext>
                </a:extLst>
              </p:cNvPr>
              <p:cNvSpPr txBox="1"/>
              <p:nvPr/>
            </p:nvSpPr>
            <p:spPr>
              <a:xfrm>
                <a:off x="6528450" y="5686397"/>
                <a:ext cx="4773387" cy="1171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152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176521C-396B-49E4-9590-29E1C9EE1D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79AD35-A8AD-49B1-ACC3-8458C05332D2}"/>
              </a:ext>
            </a:extLst>
          </p:cNvPr>
          <p:cNvSpPr/>
          <p:nvPr/>
        </p:nvSpPr>
        <p:spPr>
          <a:xfrm>
            <a:off x="7077382" y="3189223"/>
            <a:ext cx="343482" cy="36040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5DD8E3-3023-4DD4-B80C-B92FF301E86F}"/>
              </a:ext>
            </a:extLst>
          </p:cNvPr>
          <p:cNvSpPr/>
          <p:nvPr/>
        </p:nvSpPr>
        <p:spPr>
          <a:xfrm>
            <a:off x="4649811" y="2691377"/>
            <a:ext cx="422994" cy="4438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40D92F-DAAD-4F6C-AE36-6BCC5D7ED0FC}"/>
              </a:ext>
            </a:extLst>
          </p:cNvPr>
          <p:cNvSpPr/>
          <p:nvPr/>
        </p:nvSpPr>
        <p:spPr>
          <a:xfrm>
            <a:off x="7613374" y="2767143"/>
            <a:ext cx="351719" cy="36904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CC75E0-63AB-427B-89CC-21E039BD19AF}"/>
              </a:ext>
            </a:extLst>
          </p:cNvPr>
          <p:cNvSpPr txBox="1"/>
          <p:nvPr/>
        </p:nvSpPr>
        <p:spPr>
          <a:xfrm>
            <a:off x="4752677" y="3744605"/>
            <a:ext cx="333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在此处添加标题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C9BFF0-2832-4433-B5F3-076AA362F24D}"/>
              </a:ext>
            </a:extLst>
          </p:cNvPr>
          <p:cNvSpPr txBox="1"/>
          <p:nvPr/>
        </p:nvSpPr>
        <p:spPr>
          <a:xfrm>
            <a:off x="4243559" y="4440571"/>
            <a:ext cx="4060469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CC69E86-737D-4DEF-B03D-8F8F42B6C2E4}"/>
              </a:ext>
            </a:extLst>
          </p:cNvPr>
          <p:cNvSpPr/>
          <p:nvPr/>
        </p:nvSpPr>
        <p:spPr>
          <a:xfrm>
            <a:off x="4918887" y="924398"/>
            <a:ext cx="2330236" cy="2445026"/>
          </a:xfrm>
          <a:custGeom>
            <a:avLst/>
            <a:gdLst/>
            <a:ahLst/>
            <a:cxnLst/>
            <a:rect l="l" t="t" r="r" b="b"/>
            <a:pathLst>
              <a:path w="2330236" h="2445026">
                <a:moveTo>
                  <a:pt x="787008" y="781421"/>
                </a:moveTo>
                <a:cubicBezTo>
                  <a:pt x="845096" y="781447"/>
                  <a:pt x="891139" y="814626"/>
                  <a:pt x="925138" y="880960"/>
                </a:cubicBezTo>
                <a:cubicBezTo>
                  <a:pt x="959137" y="947293"/>
                  <a:pt x="976518" y="1046626"/>
                  <a:pt x="977280" y="1178959"/>
                </a:cubicBezTo>
                <a:cubicBezTo>
                  <a:pt x="976518" y="1313680"/>
                  <a:pt x="959137" y="1414638"/>
                  <a:pt x="925138" y="1481833"/>
                </a:cubicBezTo>
                <a:cubicBezTo>
                  <a:pt x="891139" y="1549029"/>
                  <a:pt x="845096" y="1582614"/>
                  <a:pt x="787008" y="1582588"/>
                </a:cubicBezTo>
                <a:cubicBezTo>
                  <a:pt x="728337" y="1582614"/>
                  <a:pt x="681938" y="1549029"/>
                  <a:pt x="647812" y="1481833"/>
                </a:cubicBezTo>
                <a:cubicBezTo>
                  <a:pt x="613686" y="1414638"/>
                  <a:pt x="596255" y="1313680"/>
                  <a:pt x="595518" y="1178959"/>
                </a:cubicBezTo>
                <a:cubicBezTo>
                  <a:pt x="596255" y="1046626"/>
                  <a:pt x="613686" y="947293"/>
                  <a:pt x="647812" y="880960"/>
                </a:cubicBezTo>
                <a:cubicBezTo>
                  <a:pt x="681938" y="814626"/>
                  <a:pt x="728337" y="781447"/>
                  <a:pt x="787008" y="781421"/>
                </a:cubicBezTo>
                <a:close/>
                <a:moveTo>
                  <a:pt x="787008" y="721833"/>
                </a:moveTo>
                <a:cubicBezTo>
                  <a:pt x="705119" y="721598"/>
                  <a:pt x="641167" y="759221"/>
                  <a:pt x="595151" y="834703"/>
                </a:cubicBezTo>
                <a:cubicBezTo>
                  <a:pt x="549135" y="910185"/>
                  <a:pt x="525737" y="1024937"/>
                  <a:pt x="524957" y="1178959"/>
                </a:cubicBezTo>
                <a:cubicBezTo>
                  <a:pt x="525737" y="1334835"/>
                  <a:pt x="549135" y="1451060"/>
                  <a:pt x="595151" y="1527632"/>
                </a:cubicBezTo>
                <a:cubicBezTo>
                  <a:pt x="641167" y="1604205"/>
                  <a:pt x="705119" y="1642387"/>
                  <a:pt x="787008" y="1642177"/>
                </a:cubicBezTo>
                <a:cubicBezTo>
                  <a:pt x="868313" y="1642387"/>
                  <a:pt x="931910" y="1604205"/>
                  <a:pt x="977799" y="1527632"/>
                </a:cubicBezTo>
                <a:cubicBezTo>
                  <a:pt x="1023688" y="1451060"/>
                  <a:pt x="1047035" y="1334835"/>
                  <a:pt x="1047841" y="1178959"/>
                </a:cubicBezTo>
                <a:cubicBezTo>
                  <a:pt x="1047035" y="1024937"/>
                  <a:pt x="1023688" y="910185"/>
                  <a:pt x="977799" y="834703"/>
                </a:cubicBezTo>
                <a:cubicBezTo>
                  <a:pt x="931910" y="759221"/>
                  <a:pt x="868313" y="721598"/>
                  <a:pt x="787008" y="721833"/>
                </a:cubicBezTo>
                <a:close/>
                <a:moveTo>
                  <a:pt x="1418850" y="720614"/>
                </a:moveTo>
                <a:cubicBezTo>
                  <a:pt x="1368523" y="721928"/>
                  <a:pt x="1323894" y="732372"/>
                  <a:pt x="1284965" y="751945"/>
                </a:cubicBezTo>
                <a:cubicBezTo>
                  <a:pt x="1246036" y="771518"/>
                  <a:pt x="1211444" y="795981"/>
                  <a:pt x="1181191" y="825334"/>
                </a:cubicBezTo>
                <a:lnTo>
                  <a:pt x="1222644" y="874123"/>
                </a:lnTo>
                <a:cubicBezTo>
                  <a:pt x="1247308" y="847340"/>
                  <a:pt x="1276309" y="825283"/>
                  <a:pt x="1309648" y="807953"/>
                </a:cubicBezTo>
                <a:cubicBezTo>
                  <a:pt x="1342986" y="790622"/>
                  <a:pt x="1378981" y="781372"/>
                  <a:pt x="1417632" y="780202"/>
                </a:cubicBezTo>
                <a:cubicBezTo>
                  <a:pt x="1469439" y="781423"/>
                  <a:pt x="1510293" y="796365"/>
                  <a:pt x="1540193" y="825029"/>
                </a:cubicBezTo>
                <a:cubicBezTo>
                  <a:pt x="1570093" y="853693"/>
                  <a:pt x="1585351" y="892419"/>
                  <a:pt x="1585966" y="941208"/>
                </a:cubicBezTo>
                <a:cubicBezTo>
                  <a:pt x="1587177" y="995561"/>
                  <a:pt x="1567656" y="1040539"/>
                  <a:pt x="1527401" y="1076139"/>
                </a:cubicBezTo>
                <a:cubicBezTo>
                  <a:pt x="1487146" y="1111740"/>
                  <a:pt x="1418885" y="1130188"/>
                  <a:pt x="1322618" y="1131484"/>
                </a:cubicBezTo>
                <a:lnTo>
                  <a:pt x="1322618" y="1191073"/>
                </a:lnTo>
                <a:cubicBezTo>
                  <a:pt x="1427678" y="1191936"/>
                  <a:pt x="1503357" y="1210333"/>
                  <a:pt x="1549656" y="1246262"/>
                </a:cubicBezTo>
                <a:cubicBezTo>
                  <a:pt x="1595954" y="1282191"/>
                  <a:pt x="1618624" y="1330470"/>
                  <a:pt x="1617665" y="1391098"/>
                </a:cubicBezTo>
                <a:cubicBezTo>
                  <a:pt x="1616593" y="1449186"/>
                  <a:pt x="1597984" y="1495229"/>
                  <a:pt x="1561837" y="1529227"/>
                </a:cubicBezTo>
                <a:cubicBezTo>
                  <a:pt x="1525689" y="1563226"/>
                  <a:pt x="1478433" y="1580607"/>
                  <a:pt x="1420068" y="1581369"/>
                </a:cubicBezTo>
                <a:cubicBezTo>
                  <a:pt x="1363950" y="1580276"/>
                  <a:pt x="1317188" y="1569045"/>
                  <a:pt x="1279783" y="1547675"/>
                </a:cubicBezTo>
                <a:cubicBezTo>
                  <a:pt x="1242378" y="1526305"/>
                  <a:pt x="1211140" y="1501353"/>
                  <a:pt x="1186068" y="1472817"/>
                </a:cubicBezTo>
                <a:lnTo>
                  <a:pt x="1145834" y="1520385"/>
                </a:lnTo>
                <a:cubicBezTo>
                  <a:pt x="1173294" y="1551606"/>
                  <a:pt x="1209206" y="1579376"/>
                  <a:pt x="1253570" y="1603692"/>
                </a:cubicBezTo>
                <a:cubicBezTo>
                  <a:pt x="1297935" y="1628009"/>
                  <a:pt x="1354246" y="1640837"/>
                  <a:pt x="1422504" y="1642177"/>
                </a:cubicBezTo>
                <a:cubicBezTo>
                  <a:pt x="1499834" y="1641396"/>
                  <a:pt x="1563429" y="1618912"/>
                  <a:pt x="1613290" y="1574725"/>
                </a:cubicBezTo>
                <a:cubicBezTo>
                  <a:pt x="1663150" y="1530537"/>
                  <a:pt x="1688942" y="1469329"/>
                  <a:pt x="1690664" y="1391098"/>
                </a:cubicBezTo>
                <a:cubicBezTo>
                  <a:pt x="1689250" y="1328030"/>
                  <a:pt x="1670166" y="1277013"/>
                  <a:pt x="1633412" y="1238047"/>
                </a:cubicBezTo>
                <a:cubicBezTo>
                  <a:pt x="1596658" y="1199081"/>
                  <a:pt x="1550718" y="1173694"/>
                  <a:pt x="1495592" y="1161886"/>
                </a:cubicBezTo>
                <a:lnTo>
                  <a:pt x="1495592" y="1155806"/>
                </a:lnTo>
                <a:cubicBezTo>
                  <a:pt x="1544067" y="1139984"/>
                  <a:pt x="1583201" y="1113781"/>
                  <a:pt x="1612994" y="1077197"/>
                </a:cubicBezTo>
                <a:cubicBezTo>
                  <a:pt x="1642787" y="1040613"/>
                  <a:pt x="1658110" y="993657"/>
                  <a:pt x="1658965" y="936329"/>
                </a:cubicBezTo>
                <a:cubicBezTo>
                  <a:pt x="1657497" y="867117"/>
                  <a:pt x="1634551" y="814088"/>
                  <a:pt x="1590127" y="777242"/>
                </a:cubicBezTo>
                <a:cubicBezTo>
                  <a:pt x="1545703" y="740395"/>
                  <a:pt x="1488610" y="721519"/>
                  <a:pt x="1418850" y="720614"/>
                </a:cubicBezTo>
                <a:close/>
                <a:moveTo>
                  <a:pt x="0" y="0"/>
                </a:moveTo>
                <a:lnTo>
                  <a:pt x="2330236" y="0"/>
                </a:lnTo>
                <a:lnTo>
                  <a:pt x="2330236" y="2445026"/>
                </a:lnTo>
                <a:lnTo>
                  <a:pt x="0" y="2445026"/>
                </a:lnTo>
                <a:close/>
              </a:path>
            </a:pathLst>
          </a:custGeom>
          <a:solidFill>
            <a:schemeClr val="bg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1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E8D452-F849-405B-96F2-90FC35E74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t="792" r="23697"/>
          <a:stretch/>
        </p:blipFill>
        <p:spPr>
          <a:xfrm>
            <a:off x="3194" y="1448169"/>
            <a:ext cx="5091027" cy="5240604"/>
          </a:xfrm>
          <a:prstGeom prst="rect">
            <a:avLst/>
          </a:prstGeom>
        </p:spPr>
      </p:pic>
      <p:sp>
        <p:nvSpPr>
          <p:cNvPr id="5" name="í$ľíḑe">
            <a:extLst>
              <a:ext uri="{FF2B5EF4-FFF2-40B4-BE49-F238E27FC236}">
                <a16:creationId xmlns:a16="http://schemas.microsoft.com/office/drawing/2014/main" id="{C8FC4025-4284-410C-8F93-0E9DC13B7C10}"/>
              </a:ext>
            </a:extLst>
          </p:cNvPr>
          <p:cNvSpPr/>
          <p:nvPr/>
        </p:nvSpPr>
        <p:spPr>
          <a:xfrm>
            <a:off x="882970" y="1904788"/>
            <a:ext cx="4211251" cy="4231539"/>
          </a:xfrm>
          <a:prstGeom prst="rect">
            <a:avLst/>
          </a:prstGeom>
          <a:solidFill>
            <a:srgbClr val="809D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iṩliḋê">
            <a:extLst>
              <a:ext uri="{FF2B5EF4-FFF2-40B4-BE49-F238E27FC236}">
                <a16:creationId xmlns:a16="http://schemas.microsoft.com/office/drawing/2014/main" id="{1233B651-502D-4051-8C4E-1F9306164D75}"/>
              </a:ext>
            </a:extLst>
          </p:cNvPr>
          <p:cNvSpPr txBox="1"/>
          <p:nvPr/>
        </p:nvSpPr>
        <p:spPr>
          <a:xfrm>
            <a:off x="950837" y="2443574"/>
            <a:ext cx="3171844" cy="3194048"/>
          </a:xfrm>
          <a:prstGeom prst="rect">
            <a:avLst/>
          </a:prstGeom>
          <a:noFill/>
        </p:spPr>
        <p:txBody>
          <a:bodyPr wrap="square" lIns="90000" tIns="46800" rIns="90000" bIns="4680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T</a:t>
            </a:r>
            <a:r>
              <a:rPr lang="en-US" altLang="zh-CN" sz="2000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heme color makes PPT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Adjust the spacing to adapt to Chinese typesetting, use the reference line in PPT.</a:t>
            </a:r>
            <a:endParaRPr lang="en-US" altLang="zh-CN" sz="1400" b="1" dirty="0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grpSp>
        <p:nvGrpSpPr>
          <p:cNvPr id="7" name="ïṥ1ïḋe">
            <a:extLst>
              <a:ext uri="{FF2B5EF4-FFF2-40B4-BE49-F238E27FC236}">
                <a16:creationId xmlns:a16="http://schemas.microsoft.com/office/drawing/2014/main" id="{048EA46C-E0B1-4BCB-9D51-56FF9B9946CF}"/>
              </a:ext>
            </a:extLst>
          </p:cNvPr>
          <p:cNvGrpSpPr/>
          <p:nvPr/>
        </p:nvGrpSpPr>
        <p:grpSpPr>
          <a:xfrm>
            <a:off x="4122680" y="4802617"/>
            <a:ext cx="1275147" cy="607214"/>
            <a:chOff x="4943872" y="3585220"/>
            <a:chExt cx="1512168" cy="720082"/>
          </a:xfrm>
        </p:grpSpPr>
        <p:sp>
          <p:nvSpPr>
            <p:cNvPr id="28" name="íṩľíḍê">
              <a:extLst>
                <a:ext uri="{FF2B5EF4-FFF2-40B4-BE49-F238E27FC236}">
                  <a16:creationId xmlns:a16="http://schemas.microsoft.com/office/drawing/2014/main" id="{82BEE1A6-5EE9-4CE3-AC73-C2D79784F696}"/>
                </a:ext>
              </a:extLst>
            </p:cNvPr>
            <p:cNvSpPr/>
            <p:nvPr/>
          </p:nvSpPr>
          <p:spPr>
            <a:xfrm>
              <a:off x="4943872" y="3585220"/>
              <a:ext cx="1512168" cy="504056"/>
            </a:xfrm>
            <a:prstGeom prst="rect">
              <a:avLst/>
            </a:prstGeom>
            <a:solidFill>
              <a:srgbClr val="5C7A9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29" name="îş1íḋê">
              <a:extLst>
                <a:ext uri="{FF2B5EF4-FFF2-40B4-BE49-F238E27FC236}">
                  <a16:creationId xmlns:a16="http://schemas.microsoft.com/office/drawing/2014/main" id="{C4E0777A-B1B8-46A8-81AA-75A514BD6E7A}"/>
                </a:ext>
              </a:extLst>
            </p:cNvPr>
            <p:cNvSpPr/>
            <p:nvPr/>
          </p:nvSpPr>
          <p:spPr>
            <a:xfrm rot="5400000">
              <a:off x="6168008" y="4017269"/>
              <a:ext cx="216026" cy="360039"/>
            </a:xfrm>
            <a:prstGeom prst="rtTriangle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8" name="îṣḷiḓê">
            <a:extLst>
              <a:ext uri="{FF2B5EF4-FFF2-40B4-BE49-F238E27FC236}">
                <a16:creationId xmlns:a16="http://schemas.microsoft.com/office/drawing/2014/main" id="{A6ECDF51-79FD-4294-8C00-8A61D7AB0D54}"/>
              </a:ext>
            </a:extLst>
          </p:cNvPr>
          <p:cNvGrpSpPr/>
          <p:nvPr/>
        </p:nvGrpSpPr>
        <p:grpSpPr>
          <a:xfrm>
            <a:off x="4122680" y="2866504"/>
            <a:ext cx="1275147" cy="607214"/>
            <a:chOff x="4943872" y="3585220"/>
            <a:chExt cx="1512168" cy="720082"/>
          </a:xfrm>
        </p:grpSpPr>
        <p:sp>
          <p:nvSpPr>
            <p:cNvPr id="26" name="işlïďe">
              <a:extLst>
                <a:ext uri="{FF2B5EF4-FFF2-40B4-BE49-F238E27FC236}">
                  <a16:creationId xmlns:a16="http://schemas.microsoft.com/office/drawing/2014/main" id="{F5DF9693-4E09-427F-8248-0649937FD188}"/>
                </a:ext>
              </a:extLst>
            </p:cNvPr>
            <p:cNvSpPr/>
            <p:nvPr/>
          </p:nvSpPr>
          <p:spPr>
            <a:xfrm>
              <a:off x="4943872" y="3585220"/>
              <a:ext cx="1512168" cy="504056"/>
            </a:xfrm>
            <a:prstGeom prst="rect">
              <a:avLst/>
            </a:prstGeom>
            <a:solidFill>
              <a:srgbClr val="5C7A9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27" name="íṧļïḓé">
              <a:extLst>
                <a:ext uri="{FF2B5EF4-FFF2-40B4-BE49-F238E27FC236}">
                  <a16:creationId xmlns:a16="http://schemas.microsoft.com/office/drawing/2014/main" id="{A224926C-2055-449C-85CC-82A048232845}"/>
                </a:ext>
              </a:extLst>
            </p:cNvPr>
            <p:cNvSpPr/>
            <p:nvPr/>
          </p:nvSpPr>
          <p:spPr>
            <a:xfrm rot="5400000">
              <a:off x="6168008" y="4017269"/>
              <a:ext cx="216026" cy="360039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DEF93A7-4FB8-4736-99DC-1B4441EC1AAF}"/>
              </a:ext>
            </a:extLst>
          </p:cNvPr>
          <p:cNvCxnSpPr/>
          <p:nvPr/>
        </p:nvCxnSpPr>
        <p:spPr>
          <a:xfrm>
            <a:off x="6630809" y="3717032"/>
            <a:ext cx="469709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9144A8E-5882-4404-87AE-B56B8A125296}"/>
              </a:ext>
            </a:extLst>
          </p:cNvPr>
          <p:cNvGrpSpPr/>
          <p:nvPr/>
        </p:nvGrpSpPr>
        <p:grpSpPr>
          <a:xfrm>
            <a:off x="6356545" y="1764471"/>
            <a:ext cx="2484381" cy="1898772"/>
            <a:chOff x="6356545" y="1764471"/>
            <a:chExt cx="2484381" cy="1898772"/>
          </a:xfrm>
        </p:grpSpPr>
        <p:grpSp>
          <p:nvGrpSpPr>
            <p:cNvPr id="9" name="işḻiḋe">
              <a:extLst>
                <a:ext uri="{FF2B5EF4-FFF2-40B4-BE49-F238E27FC236}">
                  <a16:creationId xmlns:a16="http://schemas.microsoft.com/office/drawing/2014/main" id="{39C2BE7A-FB27-4F35-8CF0-67ED8787DADF}"/>
                </a:ext>
              </a:extLst>
            </p:cNvPr>
            <p:cNvGrpSpPr/>
            <p:nvPr/>
          </p:nvGrpSpPr>
          <p:grpSpPr>
            <a:xfrm>
              <a:off x="6630809" y="1764471"/>
              <a:ext cx="2210117" cy="940821"/>
              <a:chOff x="6630809" y="1764471"/>
              <a:chExt cx="2210117" cy="940821"/>
            </a:xfrm>
          </p:grpSpPr>
          <p:sp>
            <p:nvSpPr>
              <p:cNvPr id="24" name="isľíde">
                <a:extLst>
                  <a:ext uri="{FF2B5EF4-FFF2-40B4-BE49-F238E27FC236}">
                    <a16:creationId xmlns:a16="http://schemas.microsoft.com/office/drawing/2014/main" id="{33A3A28F-4DC0-4EF0-B808-8F5355B605F9}"/>
                  </a:ext>
                </a:extLst>
              </p:cNvPr>
              <p:cNvSpPr txBox="1"/>
              <p:nvPr/>
            </p:nvSpPr>
            <p:spPr bwMode="auto">
              <a:xfrm>
                <a:off x="6630809" y="2354154"/>
                <a:ext cx="2210117" cy="351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>
                <a:no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dirty="0"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  <a:endParaRPr lang="zh-CN" altLang="en-US" sz="2000" dirty="0">
                  <a:latin typeface="Noto Sans S Chinese Bold" panose="020B0800000000000000" pitchFamily="34" charset="-122"/>
                  <a:ea typeface="Noto Sans S Chinese Bold" panose="020B0800000000000000" pitchFamily="34" charset="-122"/>
                </a:endParaRPr>
              </a:p>
            </p:txBody>
          </p:sp>
          <p:sp>
            <p:nvSpPr>
              <p:cNvPr id="25" name="îŝḷiḍè">
                <a:extLst>
                  <a:ext uri="{FF2B5EF4-FFF2-40B4-BE49-F238E27FC236}">
                    <a16:creationId xmlns:a16="http://schemas.microsoft.com/office/drawing/2014/main" id="{4C8935FE-9943-4005-B4E4-A36672D699CF}"/>
                  </a:ext>
                </a:extLst>
              </p:cNvPr>
              <p:cNvSpPr/>
              <p:nvPr/>
            </p:nvSpPr>
            <p:spPr bwMode="auto">
              <a:xfrm>
                <a:off x="6702053" y="1764471"/>
                <a:ext cx="461080" cy="439730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CEFB07C-9BBF-4AEB-A1C4-987A41226C47}"/>
                </a:ext>
              </a:extLst>
            </p:cNvPr>
            <p:cNvSpPr txBox="1"/>
            <p:nvPr/>
          </p:nvSpPr>
          <p:spPr>
            <a:xfrm>
              <a:off x="6356545" y="2768639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E5B56D9-EA15-4B56-ABB2-80E4F1AD22F8}"/>
              </a:ext>
            </a:extLst>
          </p:cNvPr>
          <p:cNvGrpSpPr/>
          <p:nvPr/>
        </p:nvGrpSpPr>
        <p:grpSpPr>
          <a:xfrm>
            <a:off x="6356544" y="4074226"/>
            <a:ext cx="2489278" cy="1895108"/>
            <a:chOff x="6356544" y="4074226"/>
            <a:chExt cx="2489278" cy="1895108"/>
          </a:xfrm>
        </p:grpSpPr>
        <p:grpSp>
          <p:nvGrpSpPr>
            <p:cNvPr id="11" name="ïṩľíḑé">
              <a:extLst>
                <a:ext uri="{FF2B5EF4-FFF2-40B4-BE49-F238E27FC236}">
                  <a16:creationId xmlns:a16="http://schemas.microsoft.com/office/drawing/2014/main" id="{13553055-A9E6-4F67-BD06-EBA8478CC959}"/>
                </a:ext>
              </a:extLst>
            </p:cNvPr>
            <p:cNvGrpSpPr/>
            <p:nvPr/>
          </p:nvGrpSpPr>
          <p:grpSpPr>
            <a:xfrm>
              <a:off x="6635705" y="4074226"/>
              <a:ext cx="2210117" cy="936683"/>
              <a:chOff x="6635705" y="4074226"/>
              <a:chExt cx="2210117" cy="936683"/>
            </a:xfrm>
          </p:grpSpPr>
          <p:sp>
            <p:nvSpPr>
              <p:cNvPr id="18" name="íṧḻiḋè">
                <a:extLst>
                  <a:ext uri="{FF2B5EF4-FFF2-40B4-BE49-F238E27FC236}">
                    <a16:creationId xmlns:a16="http://schemas.microsoft.com/office/drawing/2014/main" id="{6000A27F-7D99-40A7-9545-B5D28EA8C04F}"/>
                  </a:ext>
                </a:extLst>
              </p:cNvPr>
              <p:cNvSpPr txBox="1"/>
              <p:nvPr/>
            </p:nvSpPr>
            <p:spPr bwMode="auto">
              <a:xfrm>
                <a:off x="6635705" y="4659771"/>
                <a:ext cx="2210117" cy="351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dirty="0"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  <a:endParaRPr lang="zh-CN" altLang="en-US" sz="2000" dirty="0">
                  <a:latin typeface="Noto Sans S Chinese Bold" panose="020B0800000000000000" pitchFamily="34" charset="-122"/>
                  <a:ea typeface="Noto Sans S Chinese Bold" panose="020B0800000000000000" pitchFamily="34" charset="-122"/>
                </a:endParaRPr>
              </a:p>
            </p:txBody>
          </p:sp>
          <p:sp>
            <p:nvSpPr>
              <p:cNvPr id="19" name="ísliḑé">
                <a:extLst>
                  <a:ext uri="{FF2B5EF4-FFF2-40B4-BE49-F238E27FC236}">
                    <a16:creationId xmlns:a16="http://schemas.microsoft.com/office/drawing/2014/main" id="{4BE5059A-8A7D-4BB5-B839-662BF8AC9DB5}"/>
                  </a:ext>
                </a:extLst>
              </p:cNvPr>
              <p:cNvSpPr/>
              <p:nvPr/>
            </p:nvSpPr>
            <p:spPr bwMode="auto">
              <a:xfrm>
                <a:off x="6702053" y="4074226"/>
                <a:ext cx="461080" cy="460374"/>
              </a:xfrm>
              <a:custGeom>
                <a:avLst/>
                <a:gdLst>
                  <a:gd name="connsiteX0" fmla="*/ 424725 w 607004"/>
                  <a:gd name="connsiteY0" fmla="*/ 67461 h 606075"/>
                  <a:gd name="connsiteX1" fmla="*/ 522693 w 607004"/>
                  <a:gd name="connsiteY1" fmla="*/ 67461 h 606075"/>
                  <a:gd name="connsiteX2" fmla="*/ 539544 w 607004"/>
                  <a:gd name="connsiteY2" fmla="*/ 84287 h 606075"/>
                  <a:gd name="connsiteX3" fmla="*/ 539544 w 607004"/>
                  <a:gd name="connsiteY3" fmla="*/ 182109 h 606075"/>
                  <a:gd name="connsiteX4" fmla="*/ 522693 w 607004"/>
                  <a:gd name="connsiteY4" fmla="*/ 198935 h 606075"/>
                  <a:gd name="connsiteX5" fmla="*/ 505843 w 607004"/>
                  <a:gd name="connsiteY5" fmla="*/ 182109 h 606075"/>
                  <a:gd name="connsiteX6" fmla="*/ 505843 w 607004"/>
                  <a:gd name="connsiteY6" fmla="*/ 124830 h 606075"/>
                  <a:gd name="connsiteX7" fmla="*/ 332046 w 607004"/>
                  <a:gd name="connsiteY7" fmla="*/ 298457 h 606075"/>
                  <a:gd name="connsiteX8" fmla="*/ 308204 w 607004"/>
                  <a:gd name="connsiteY8" fmla="*/ 298457 h 606075"/>
                  <a:gd name="connsiteX9" fmla="*/ 233450 w 607004"/>
                  <a:gd name="connsiteY9" fmla="*/ 223905 h 606075"/>
                  <a:gd name="connsiteX10" fmla="*/ 96134 w 607004"/>
                  <a:gd name="connsiteY10" fmla="*/ 361017 h 606075"/>
                  <a:gd name="connsiteX11" fmla="*/ 72381 w 607004"/>
                  <a:gd name="connsiteY11" fmla="*/ 361106 h 606075"/>
                  <a:gd name="connsiteX12" fmla="*/ 72381 w 607004"/>
                  <a:gd name="connsiteY12" fmla="*/ 337210 h 606075"/>
                  <a:gd name="connsiteX13" fmla="*/ 221529 w 607004"/>
                  <a:gd name="connsiteY13" fmla="*/ 188105 h 606075"/>
                  <a:gd name="connsiteX14" fmla="*/ 245461 w 607004"/>
                  <a:gd name="connsiteY14" fmla="*/ 188105 h 606075"/>
                  <a:gd name="connsiteX15" fmla="*/ 320125 w 607004"/>
                  <a:gd name="connsiteY15" fmla="*/ 262658 h 606075"/>
                  <a:gd name="connsiteX16" fmla="*/ 481911 w 607004"/>
                  <a:gd name="connsiteY16" fmla="*/ 101113 h 606075"/>
                  <a:gd name="connsiteX17" fmla="*/ 424725 w 607004"/>
                  <a:gd name="connsiteY17" fmla="*/ 101113 h 606075"/>
                  <a:gd name="connsiteX18" fmla="*/ 407875 w 607004"/>
                  <a:gd name="connsiteY18" fmla="*/ 84287 h 606075"/>
                  <a:gd name="connsiteX19" fmla="*/ 424725 w 607004"/>
                  <a:gd name="connsiteY19" fmla="*/ 67461 h 606075"/>
                  <a:gd name="connsiteX20" fmla="*/ 33697 w 607004"/>
                  <a:gd name="connsiteY20" fmla="*/ 33647 h 606075"/>
                  <a:gd name="connsiteX21" fmla="*/ 33697 w 607004"/>
                  <a:gd name="connsiteY21" fmla="*/ 399644 h 606075"/>
                  <a:gd name="connsiteX22" fmla="*/ 573307 w 607004"/>
                  <a:gd name="connsiteY22" fmla="*/ 399644 h 606075"/>
                  <a:gd name="connsiteX23" fmla="*/ 573307 w 607004"/>
                  <a:gd name="connsiteY23" fmla="*/ 33647 h 606075"/>
                  <a:gd name="connsiteX24" fmla="*/ 16849 w 607004"/>
                  <a:gd name="connsiteY24" fmla="*/ 0 h 606075"/>
                  <a:gd name="connsiteX25" fmla="*/ 590155 w 607004"/>
                  <a:gd name="connsiteY25" fmla="*/ 0 h 606075"/>
                  <a:gd name="connsiteX26" fmla="*/ 607004 w 607004"/>
                  <a:gd name="connsiteY26" fmla="*/ 16823 h 606075"/>
                  <a:gd name="connsiteX27" fmla="*/ 607004 w 607004"/>
                  <a:gd name="connsiteY27" fmla="*/ 416468 h 606075"/>
                  <a:gd name="connsiteX28" fmla="*/ 590155 w 607004"/>
                  <a:gd name="connsiteY28" fmla="*/ 433291 h 606075"/>
                  <a:gd name="connsiteX29" fmla="*/ 320396 w 607004"/>
                  <a:gd name="connsiteY29" fmla="*/ 433291 h 606075"/>
                  <a:gd name="connsiteX30" fmla="*/ 320396 w 607004"/>
                  <a:gd name="connsiteY30" fmla="*/ 503448 h 606075"/>
                  <a:gd name="connsiteX31" fmla="*/ 456441 w 607004"/>
                  <a:gd name="connsiteY31" fmla="*/ 577990 h 606075"/>
                  <a:gd name="connsiteX32" fmla="*/ 455276 w 607004"/>
                  <a:gd name="connsiteY32" fmla="*/ 601704 h 606075"/>
                  <a:gd name="connsiteX33" fmla="*/ 431526 w 607004"/>
                  <a:gd name="connsiteY33" fmla="*/ 600540 h 606075"/>
                  <a:gd name="connsiteX34" fmla="*/ 320396 w 607004"/>
                  <a:gd name="connsiteY34" fmla="*/ 537184 h 606075"/>
                  <a:gd name="connsiteX35" fmla="*/ 320396 w 607004"/>
                  <a:gd name="connsiteY35" fmla="*/ 589175 h 606075"/>
                  <a:gd name="connsiteX36" fmla="*/ 303547 w 607004"/>
                  <a:gd name="connsiteY36" fmla="*/ 605999 h 606075"/>
                  <a:gd name="connsiteX37" fmla="*/ 286698 w 607004"/>
                  <a:gd name="connsiteY37" fmla="*/ 589175 h 606075"/>
                  <a:gd name="connsiteX38" fmla="*/ 286698 w 607004"/>
                  <a:gd name="connsiteY38" fmla="*/ 537184 h 606075"/>
                  <a:gd name="connsiteX39" fmla="*/ 175568 w 607004"/>
                  <a:gd name="connsiteY39" fmla="*/ 600540 h 606075"/>
                  <a:gd name="connsiteX40" fmla="*/ 151729 w 607004"/>
                  <a:gd name="connsiteY40" fmla="*/ 601704 h 606075"/>
                  <a:gd name="connsiteX41" fmla="*/ 150564 w 607004"/>
                  <a:gd name="connsiteY41" fmla="*/ 577990 h 606075"/>
                  <a:gd name="connsiteX42" fmla="*/ 286698 w 607004"/>
                  <a:gd name="connsiteY42" fmla="*/ 503448 h 606075"/>
                  <a:gd name="connsiteX43" fmla="*/ 286698 w 607004"/>
                  <a:gd name="connsiteY43" fmla="*/ 433291 h 606075"/>
                  <a:gd name="connsiteX44" fmla="*/ 16849 w 607004"/>
                  <a:gd name="connsiteY44" fmla="*/ 433291 h 606075"/>
                  <a:gd name="connsiteX45" fmla="*/ 0 w 607004"/>
                  <a:gd name="connsiteY45" fmla="*/ 416468 h 606075"/>
                  <a:gd name="connsiteX46" fmla="*/ 0 w 607004"/>
                  <a:gd name="connsiteY46" fmla="*/ 16823 h 606075"/>
                  <a:gd name="connsiteX47" fmla="*/ 16849 w 607004"/>
                  <a:gd name="connsiteY47" fmla="*/ 0 h 606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7004" h="606075">
                    <a:moveTo>
                      <a:pt x="424725" y="67461"/>
                    </a:moveTo>
                    <a:lnTo>
                      <a:pt x="522693" y="67461"/>
                    </a:lnTo>
                    <a:cubicBezTo>
                      <a:pt x="532015" y="67461"/>
                      <a:pt x="539544" y="74979"/>
                      <a:pt x="539544" y="84287"/>
                    </a:cubicBezTo>
                    <a:lnTo>
                      <a:pt x="539544" y="182109"/>
                    </a:lnTo>
                    <a:cubicBezTo>
                      <a:pt x="539544" y="191417"/>
                      <a:pt x="532015" y="198935"/>
                      <a:pt x="522693" y="198935"/>
                    </a:cubicBezTo>
                    <a:cubicBezTo>
                      <a:pt x="513372" y="198935"/>
                      <a:pt x="505843" y="191417"/>
                      <a:pt x="505843" y="182109"/>
                    </a:cubicBezTo>
                    <a:lnTo>
                      <a:pt x="505843" y="124830"/>
                    </a:lnTo>
                    <a:lnTo>
                      <a:pt x="332046" y="298457"/>
                    </a:lnTo>
                    <a:cubicBezTo>
                      <a:pt x="325772" y="304811"/>
                      <a:pt x="314478" y="304811"/>
                      <a:pt x="308204" y="298457"/>
                    </a:cubicBezTo>
                    <a:lnTo>
                      <a:pt x="233450" y="223905"/>
                    </a:lnTo>
                    <a:lnTo>
                      <a:pt x="96134" y="361017"/>
                    </a:lnTo>
                    <a:cubicBezTo>
                      <a:pt x="92907" y="364328"/>
                      <a:pt x="80717" y="369340"/>
                      <a:pt x="72381" y="361106"/>
                    </a:cubicBezTo>
                    <a:cubicBezTo>
                      <a:pt x="65838" y="354394"/>
                      <a:pt x="65838" y="343833"/>
                      <a:pt x="72381" y="337210"/>
                    </a:cubicBezTo>
                    <a:lnTo>
                      <a:pt x="221529" y="188105"/>
                    </a:lnTo>
                    <a:cubicBezTo>
                      <a:pt x="227893" y="181751"/>
                      <a:pt x="239097" y="181751"/>
                      <a:pt x="245461" y="188105"/>
                    </a:cubicBezTo>
                    <a:lnTo>
                      <a:pt x="320125" y="262658"/>
                    </a:lnTo>
                    <a:lnTo>
                      <a:pt x="481911" y="101113"/>
                    </a:lnTo>
                    <a:lnTo>
                      <a:pt x="424725" y="101113"/>
                    </a:lnTo>
                    <a:cubicBezTo>
                      <a:pt x="415404" y="101113"/>
                      <a:pt x="407875" y="93595"/>
                      <a:pt x="407875" y="84287"/>
                    </a:cubicBezTo>
                    <a:cubicBezTo>
                      <a:pt x="407875" y="74979"/>
                      <a:pt x="415404" y="67461"/>
                      <a:pt x="424725" y="67461"/>
                    </a:cubicBezTo>
                    <a:close/>
                    <a:moveTo>
                      <a:pt x="33697" y="33647"/>
                    </a:moveTo>
                    <a:lnTo>
                      <a:pt x="33697" y="399644"/>
                    </a:lnTo>
                    <a:lnTo>
                      <a:pt x="573307" y="399644"/>
                    </a:lnTo>
                    <a:lnTo>
                      <a:pt x="573307" y="33647"/>
                    </a:lnTo>
                    <a:close/>
                    <a:moveTo>
                      <a:pt x="16849" y="0"/>
                    </a:moveTo>
                    <a:lnTo>
                      <a:pt x="590155" y="0"/>
                    </a:lnTo>
                    <a:cubicBezTo>
                      <a:pt x="599476" y="0"/>
                      <a:pt x="607004" y="7517"/>
                      <a:pt x="607004" y="16823"/>
                    </a:cubicBezTo>
                    <a:lnTo>
                      <a:pt x="607004" y="416468"/>
                    </a:lnTo>
                    <a:cubicBezTo>
                      <a:pt x="607004" y="425774"/>
                      <a:pt x="599476" y="433291"/>
                      <a:pt x="590155" y="433291"/>
                    </a:cubicBezTo>
                    <a:lnTo>
                      <a:pt x="320396" y="433291"/>
                    </a:lnTo>
                    <a:lnTo>
                      <a:pt x="320396" y="503448"/>
                    </a:lnTo>
                    <a:cubicBezTo>
                      <a:pt x="369598" y="508191"/>
                      <a:pt x="416290" y="533694"/>
                      <a:pt x="456441" y="577990"/>
                    </a:cubicBezTo>
                    <a:cubicBezTo>
                      <a:pt x="462714" y="584791"/>
                      <a:pt x="462176" y="595529"/>
                      <a:pt x="455276" y="601704"/>
                    </a:cubicBezTo>
                    <a:cubicBezTo>
                      <a:pt x="448375" y="607968"/>
                      <a:pt x="437710" y="607431"/>
                      <a:pt x="431526" y="600540"/>
                    </a:cubicBezTo>
                    <a:cubicBezTo>
                      <a:pt x="398008" y="563672"/>
                      <a:pt x="359919" y="541927"/>
                      <a:pt x="320396" y="537184"/>
                    </a:cubicBezTo>
                    <a:lnTo>
                      <a:pt x="320396" y="589175"/>
                    </a:lnTo>
                    <a:cubicBezTo>
                      <a:pt x="320396" y="598482"/>
                      <a:pt x="312868" y="605999"/>
                      <a:pt x="303547" y="605999"/>
                    </a:cubicBezTo>
                    <a:cubicBezTo>
                      <a:pt x="294226" y="605999"/>
                      <a:pt x="286698" y="598482"/>
                      <a:pt x="286698" y="589175"/>
                    </a:cubicBezTo>
                    <a:lnTo>
                      <a:pt x="286698" y="537184"/>
                    </a:lnTo>
                    <a:cubicBezTo>
                      <a:pt x="247086" y="542106"/>
                      <a:pt x="208997" y="563672"/>
                      <a:pt x="175568" y="600540"/>
                    </a:cubicBezTo>
                    <a:cubicBezTo>
                      <a:pt x="172162" y="604209"/>
                      <a:pt x="159436" y="608415"/>
                      <a:pt x="151729" y="601704"/>
                    </a:cubicBezTo>
                    <a:cubicBezTo>
                      <a:pt x="144828" y="595619"/>
                      <a:pt x="144380" y="584880"/>
                      <a:pt x="150564" y="577990"/>
                    </a:cubicBezTo>
                    <a:cubicBezTo>
                      <a:pt x="190714" y="533605"/>
                      <a:pt x="237407" y="508191"/>
                      <a:pt x="286698" y="503448"/>
                    </a:cubicBezTo>
                    <a:lnTo>
                      <a:pt x="286698" y="433291"/>
                    </a:lnTo>
                    <a:lnTo>
                      <a:pt x="16849" y="433291"/>
                    </a:lnTo>
                    <a:cubicBezTo>
                      <a:pt x="7528" y="433291"/>
                      <a:pt x="0" y="425774"/>
                      <a:pt x="0" y="416468"/>
                    </a:cubicBezTo>
                    <a:lnTo>
                      <a:pt x="0" y="16823"/>
                    </a:lnTo>
                    <a:cubicBezTo>
                      <a:pt x="0" y="7517"/>
                      <a:pt x="7528" y="0"/>
                      <a:pt x="1684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2387D8-36AE-4337-BAFF-3808FFB82320}"/>
                </a:ext>
              </a:extLst>
            </p:cNvPr>
            <p:cNvSpPr txBox="1"/>
            <p:nvPr/>
          </p:nvSpPr>
          <p:spPr>
            <a:xfrm>
              <a:off x="6356544" y="5074730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E0929D5-E0B5-45AD-8EBF-CF538BC62B98}"/>
              </a:ext>
            </a:extLst>
          </p:cNvPr>
          <p:cNvGrpSpPr/>
          <p:nvPr/>
        </p:nvGrpSpPr>
        <p:grpSpPr>
          <a:xfrm>
            <a:off x="8840926" y="4053894"/>
            <a:ext cx="2486979" cy="1945629"/>
            <a:chOff x="8840926" y="4053894"/>
            <a:chExt cx="2486979" cy="1945629"/>
          </a:xfrm>
        </p:grpSpPr>
        <p:grpSp>
          <p:nvGrpSpPr>
            <p:cNvPr id="12" name="îšľiḍê">
              <a:extLst>
                <a:ext uri="{FF2B5EF4-FFF2-40B4-BE49-F238E27FC236}">
                  <a16:creationId xmlns:a16="http://schemas.microsoft.com/office/drawing/2014/main" id="{06C26B4F-8EBE-4B8E-9039-2ACFF6D6D57F}"/>
                </a:ext>
              </a:extLst>
            </p:cNvPr>
            <p:cNvGrpSpPr/>
            <p:nvPr/>
          </p:nvGrpSpPr>
          <p:grpSpPr>
            <a:xfrm>
              <a:off x="9239673" y="4053894"/>
              <a:ext cx="2088232" cy="962881"/>
              <a:chOff x="9239673" y="4053894"/>
              <a:chExt cx="2088232" cy="962881"/>
            </a:xfrm>
          </p:grpSpPr>
          <p:sp>
            <p:nvSpPr>
              <p:cNvPr id="15" name="ïSlïḋé">
                <a:extLst>
                  <a:ext uri="{FF2B5EF4-FFF2-40B4-BE49-F238E27FC236}">
                    <a16:creationId xmlns:a16="http://schemas.microsoft.com/office/drawing/2014/main" id="{E3D13DBB-A1C7-4BBB-A087-72775AA83B08}"/>
                  </a:ext>
                </a:extLst>
              </p:cNvPr>
              <p:cNvSpPr txBox="1"/>
              <p:nvPr/>
            </p:nvSpPr>
            <p:spPr bwMode="auto">
              <a:xfrm>
                <a:off x="9239673" y="4665637"/>
                <a:ext cx="2088232" cy="351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dirty="0"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  <a:endParaRPr lang="zh-CN" altLang="en-US" sz="2000" dirty="0">
                  <a:latin typeface="Noto Sans S Chinese Bold" panose="020B0800000000000000" pitchFamily="34" charset="-122"/>
                  <a:ea typeface="Noto Sans S Chinese Bold" panose="020B0800000000000000" pitchFamily="34" charset="-122"/>
                </a:endParaRPr>
              </a:p>
            </p:txBody>
          </p:sp>
          <p:sp>
            <p:nvSpPr>
              <p:cNvPr id="16" name="íŝļîḑe">
                <a:extLst>
                  <a:ext uri="{FF2B5EF4-FFF2-40B4-BE49-F238E27FC236}">
                    <a16:creationId xmlns:a16="http://schemas.microsoft.com/office/drawing/2014/main" id="{780096B8-AB32-4887-AD9F-A3B29FC7AB5D}"/>
                  </a:ext>
                </a:extLst>
              </p:cNvPr>
              <p:cNvSpPr/>
              <p:nvPr/>
            </p:nvSpPr>
            <p:spPr bwMode="auto">
              <a:xfrm>
                <a:off x="9336360" y="4053894"/>
                <a:ext cx="461080" cy="460366"/>
              </a:xfrm>
              <a:custGeom>
                <a:avLst/>
                <a:gdLst>
                  <a:gd name="connsiteX0" fmla="*/ 12438 w 608556"/>
                  <a:gd name="connsiteY0" fmla="*/ 316909 h 607614"/>
                  <a:gd name="connsiteX1" fmla="*/ 596024 w 608556"/>
                  <a:gd name="connsiteY1" fmla="*/ 316909 h 607614"/>
                  <a:gd name="connsiteX2" fmla="*/ 608556 w 608556"/>
                  <a:gd name="connsiteY2" fmla="*/ 329424 h 607614"/>
                  <a:gd name="connsiteX3" fmla="*/ 596024 w 608556"/>
                  <a:gd name="connsiteY3" fmla="*/ 341846 h 607614"/>
                  <a:gd name="connsiteX4" fmla="*/ 316764 w 608556"/>
                  <a:gd name="connsiteY4" fmla="*/ 341846 h 607614"/>
                  <a:gd name="connsiteX5" fmla="*/ 316764 w 608556"/>
                  <a:gd name="connsiteY5" fmla="*/ 500244 h 607614"/>
                  <a:gd name="connsiteX6" fmla="*/ 414495 w 608556"/>
                  <a:gd name="connsiteY6" fmla="*/ 585795 h 607614"/>
                  <a:gd name="connsiteX7" fmla="*/ 415618 w 608556"/>
                  <a:gd name="connsiteY7" fmla="*/ 603353 h 607614"/>
                  <a:gd name="connsiteX8" fmla="*/ 406265 w 608556"/>
                  <a:gd name="connsiteY8" fmla="*/ 607556 h 607614"/>
                  <a:gd name="connsiteX9" fmla="*/ 398035 w 608556"/>
                  <a:gd name="connsiteY9" fmla="*/ 604474 h 607614"/>
                  <a:gd name="connsiteX10" fmla="*/ 316764 w 608556"/>
                  <a:gd name="connsiteY10" fmla="*/ 533400 h 607614"/>
                  <a:gd name="connsiteX11" fmla="*/ 316764 w 608556"/>
                  <a:gd name="connsiteY11" fmla="*/ 594107 h 607614"/>
                  <a:gd name="connsiteX12" fmla="*/ 304231 w 608556"/>
                  <a:gd name="connsiteY12" fmla="*/ 606622 h 607614"/>
                  <a:gd name="connsiteX13" fmla="*/ 291793 w 608556"/>
                  <a:gd name="connsiteY13" fmla="*/ 594107 h 607614"/>
                  <a:gd name="connsiteX14" fmla="*/ 291793 w 608556"/>
                  <a:gd name="connsiteY14" fmla="*/ 533400 h 607614"/>
                  <a:gd name="connsiteX15" fmla="*/ 210521 w 608556"/>
                  <a:gd name="connsiteY15" fmla="*/ 604474 h 607614"/>
                  <a:gd name="connsiteX16" fmla="*/ 192938 w 608556"/>
                  <a:gd name="connsiteY16" fmla="*/ 603353 h 607614"/>
                  <a:gd name="connsiteX17" fmla="*/ 194061 w 608556"/>
                  <a:gd name="connsiteY17" fmla="*/ 585795 h 607614"/>
                  <a:gd name="connsiteX18" fmla="*/ 291793 w 608556"/>
                  <a:gd name="connsiteY18" fmla="*/ 500244 h 607614"/>
                  <a:gd name="connsiteX19" fmla="*/ 291793 w 608556"/>
                  <a:gd name="connsiteY19" fmla="*/ 341846 h 607614"/>
                  <a:gd name="connsiteX20" fmla="*/ 12438 w 608556"/>
                  <a:gd name="connsiteY20" fmla="*/ 341846 h 607614"/>
                  <a:gd name="connsiteX21" fmla="*/ 0 w 608556"/>
                  <a:gd name="connsiteY21" fmla="*/ 329424 h 607614"/>
                  <a:gd name="connsiteX22" fmla="*/ 12438 w 608556"/>
                  <a:gd name="connsiteY22" fmla="*/ 316909 h 607614"/>
                  <a:gd name="connsiteX23" fmla="*/ 278583 w 608556"/>
                  <a:gd name="connsiteY23" fmla="*/ 124789 h 607614"/>
                  <a:gd name="connsiteX24" fmla="*/ 278583 w 608556"/>
                  <a:gd name="connsiteY24" fmla="*/ 169701 h 607614"/>
                  <a:gd name="connsiteX25" fmla="*/ 317489 w 608556"/>
                  <a:gd name="connsiteY25" fmla="*/ 150466 h 607614"/>
                  <a:gd name="connsiteX26" fmla="*/ 260252 w 608556"/>
                  <a:gd name="connsiteY26" fmla="*/ 90708 h 607614"/>
                  <a:gd name="connsiteX27" fmla="*/ 272972 w 608556"/>
                  <a:gd name="connsiteY27" fmla="*/ 91268 h 607614"/>
                  <a:gd name="connsiteX28" fmla="*/ 349287 w 608556"/>
                  <a:gd name="connsiteY28" fmla="*/ 141596 h 607614"/>
                  <a:gd name="connsiteX29" fmla="*/ 354898 w 608556"/>
                  <a:gd name="connsiteY29" fmla="*/ 152801 h 607614"/>
                  <a:gd name="connsiteX30" fmla="*/ 347977 w 608556"/>
                  <a:gd name="connsiteY30" fmla="*/ 163165 h 607614"/>
                  <a:gd name="connsiteX31" fmla="*/ 271662 w 608556"/>
                  <a:gd name="connsiteY31" fmla="*/ 201075 h 607614"/>
                  <a:gd name="connsiteX32" fmla="*/ 266051 w 608556"/>
                  <a:gd name="connsiteY32" fmla="*/ 202382 h 607614"/>
                  <a:gd name="connsiteX33" fmla="*/ 259504 w 608556"/>
                  <a:gd name="connsiteY33" fmla="*/ 200515 h 607614"/>
                  <a:gd name="connsiteX34" fmla="*/ 253612 w 608556"/>
                  <a:gd name="connsiteY34" fmla="*/ 189870 h 607614"/>
                  <a:gd name="connsiteX35" fmla="*/ 253612 w 608556"/>
                  <a:gd name="connsiteY35" fmla="*/ 101632 h 607614"/>
                  <a:gd name="connsiteX36" fmla="*/ 260252 w 608556"/>
                  <a:gd name="connsiteY36" fmla="*/ 90708 h 607614"/>
                  <a:gd name="connsiteX37" fmla="*/ 87934 w 608556"/>
                  <a:gd name="connsiteY37" fmla="*/ 24932 h 607614"/>
                  <a:gd name="connsiteX38" fmla="*/ 87934 w 608556"/>
                  <a:gd name="connsiteY38" fmla="*/ 265656 h 607614"/>
                  <a:gd name="connsiteX39" fmla="*/ 520692 w 608556"/>
                  <a:gd name="connsiteY39" fmla="*/ 265656 h 607614"/>
                  <a:gd name="connsiteX40" fmla="*/ 520692 w 608556"/>
                  <a:gd name="connsiteY40" fmla="*/ 24932 h 607614"/>
                  <a:gd name="connsiteX41" fmla="*/ 75310 w 608556"/>
                  <a:gd name="connsiteY41" fmla="*/ 0 h 607614"/>
                  <a:gd name="connsiteX42" fmla="*/ 533035 w 608556"/>
                  <a:gd name="connsiteY42" fmla="*/ 0 h 607614"/>
                  <a:gd name="connsiteX43" fmla="*/ 545471 w 608556"/>
                  <a:gd name="connsiteY43" fmla="*/ 12419 h 607614"/>
                  <a:gd name="connsiteX44" fmla="*/ 545471 w 608556"/>
                  <a:gd name="connsiteY44" fmla="*/ 278076 h 607614"/>
                  <a:gd name="connsiteX45" fmla="*/ 533035 w 608556"/>
                  <a:gd name="connsiteY45" fmla="*/ 290588 h 607614"/>
                  <a:gd name="connsiteX46" fmla="*/ 75310 w 608556"/>
                  <a:gd name="connsiteY46" fmla="*/ 290588 h 607614"/>
                  <a:gd name="connsiteX47" fmla="*/ 62874 w 608556"/>
                  <a:gd name="connsiteY47" fmla="*/ 278076 h 607614"/>
                  <a:gd name="connsiteX48" fmla="*/ 62874 w 608556"/>
                  <a:gd name="connsiteY48" fmla="*/ 12419 h 607614"/>
                  <a:gd name="connsiteX49" fmla="*/ 75310 w 608556"/>
                  <a:gd name="connsiteY49" fmla="*/ 0 h 60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08556" h="607614">
                    <a:moveTo>
                      <a:pt x="12438" y="316909"/>
                    </a:moveTo>
                    <a:lnTo>
                      <a:pt x="596024" y="316909"/>
                    </a:lnTo>
                    <a:cubicBezTo>
                      <a:pt x="602945" y="316909"/>
                      <a:pt x="608556" y="322513"/>
                      <a:pt x="608556" y="329424"/>
                    </a:cubicBezTo>
                    <a:cubicBezTo>
                      <a:pt x="608556" y="336242"/>
                      <a:pt x="602945" y="341846"/>
                      <a:pt x="596024" y="341846"/>
                    </a:cubicBezTo>
                    <a:lnTo>
                      <a:pt x="316764" y="341846"/>
                    </a:lnTo>
                    <a:lnTo>
                      <a:pt x="316764" y="500244"/>
                    </a:lnTo>
                    <a:lnTo>
                      <a:pt x="414495" y="585795"/>
                    </a:lnTo>
                    <a:cubicBezTo>
                      <a:pt x="419639" y="590278"/>
                      <a:pt x="420107" y="598123"/>
                      <a:pt x="415618" y="603353"/>
                    </a:cubicBezTo>
                    <a:cubicBezTo>
                      <a:pt x="413280" y="606061"/>
                      <a:pt x="409726" y="607556"/>
                      <a:pt x="406265" y="607556"/>
                    </a:cubicBezTo>
                    <a:cubicBezTo>
                      <a:pt x="403273" y="607556"/>
                      <a:pt x="400373" y="606622"/>
                      <a:pt x="398035" y="604474"/>
                    </a:cubicBezTo>
                    <a:lnTo>
                      <a:pt x="316764" y="533400"/>
                    </a:lnTo>
                    <a:lnTo>
                      <a:pt x="316764" y="594107"/>
                    </a:lnTo>
                    <a:cubicBezTo>
                      <a:pt x="316764" y="601018"/>
                      <a:pt x="311152" y="606622"/>
                      <a:pt x="304231" y="606622"/>
                    </a:cubicBezTo>
                    <a:cubicBezTo>
                      <a:pt x="297404" y="606622"/>
                      <a:pt x="291793" y="601018"/>
                      <a:pt x="291793" y="594107"/>
                    </a:cubicBezTo>
                    <a:lnTo>
                      <a:pt x="291793" y="533400"/>
                    </a:lnTo>
                    <a:lnTo>
                      <a:pt x="210521" y="604474"/>
                    </a:lnTo>
                    <a:cubicBezTo>
                      <a:pt x="205377" y="609050"/>
                      <a:pt x="197427" y="608583"/>
                      <a:pt x="192938" y="603353"/>
                    </a:cubicBezTo>
                    <a:cubicBezTo>
                      <a:pt x="188262" y="598216"/>
                      <a:pt x="188823" y="590278"/>
                      <a:pt x="194061" y="585795"/>
                    </a:cubicBezTo>
                    <a:lnTo>
                      <a:pt x="291793" y="500244"/>
                    </a:lnTo>
                    <a:lnTo>
                      <a:pt x="291793" y="341846"/>
                    </a:lnTo>
                    <a:lnTo>
                      <a:pt x="12438" y="341846"/>
                    </a:lnTo>
                    <a:cubicBezTo>
                      <a:pt x="5611" y="341846"/>
                      <a:pt x="0" y="336242"/>
                      <a:pt x="0" y="329424"/>
                    </a:cubicBezTo>
                    <a:cubicBezTo>
                      <a:pt x="0" y="322513"/>
                      <a:pt x="5611" y="316909"/>
                      <a:pt x="12438" y="316909"/>
                    </a:cubicBezTo>
                    <a:close/>
                    <a:moveTo>
                      <a:pt x="278583" y="124789"/>
                    </a:moveTo>
                    <a:lnTo>
                      <a:pt x="278583" y="169701"/>
                    </a:lnTo>
                    <a:lnTo>
                      <a:pt x="317489" y="150466"/>
                    </a:lnTo>
                    <a:close/>
                    <a:moveTo>
                      <a:pt x="260252" y="90708"/>
                    </a:moveTo>
                    <a:cubicBezTo>
                      <a:pt x="264180" y="88560"/>
                      <a:pt x="269231" y="88653"/>
                      <a:pt x="272972" y="91268"/>
                    </a:cubicBezTo>
                    <a:lnTo>
                      <a:pt x="349287" y="141596"/>
                    </a:lnTo>
                    <a:cubicBezTo>
                      <a:pt x="353028" y="144117"/>
                      <a:pt x="355085" y="148319"/>
                      <a:pt x="354898" y="152801"/>
                    </a:cubicBezTo>
                    <a:cubicBezTo>
                      <a:pt x="354618" y="157283"/>
                      <a:pt x="351999" y="161111"/>
                      <a:pt x="347977" y="163165"/>
                    </a:cubicBezTo>
                    <a:lnTo>
                      <a:pt x="271662" y="201075"/>
                    </a:lnTo>
                    <a:cubicBezTo>
                      <a:pt x="269979" y="202009"/>
                      <a:pt x="267921" y="202382"/>
                      <a:pt x="266051" y="202382"/>
                    </a:cubicBezTo>
                    <a:cubicBezTo>
                      <a:pt x="263806" y="202382"/>
                      <a:pt x="261468" y="201728"/>
                      <a:pt x="259504" y="200515"/>
                    </a:cubicBezTo>
                    <a:cubicBezTo>
                      <a:pt x="255857" y="198274"/>
                      <a:pt x="253612" y="194259"/>
                      <a:pt x="253612" y="189870"/>
                    </a:cubicBezTo>
                    <a:lnTo>
                      <a:pt x="253612" y="101632"/>
                    </a:lnTo>
                    <a:cubicBezTo>
                      <a:pt x="253612" y="97057"/>
                      <a:pt x="256137" y="92762"/>
                      <a:pt x="260252" y="90708"/>
                    </a:cubicBezTo>
                    <a:close/>
                    <a:moveTo>
                      <a:pt x="87934" y="24932"/>
                    </a:moveTo>
                    <a:lnTo>
                      <a:pt x="87934" y="265656"/>
                    </a:lnTo>
                    <a:lnTo>
                      <a:pt x="520692" y="265656"/>
                    </a:lnTo>
                    <a:lnTo>
                      <a:pt x="520692" y="24932"/>
                    </a:lnTo>
                    <a:close/>
                    <a:moveTo>
                      <a:pt x="75310" y="0"/>
                    </a:moveTo>
                    <a:lnTo>
                      <a:pt x="533035" y="0"/>
                    </a:lnTo>
                    <a:cubicBezTo>
                      <a:pt x="539861" y="0"/>
                      <a:pt x="545471" y="5603"/>
                      <a:pt x="545471" y="12419"/>
                    </a:cubicBezTo>
                    <a:lnTo>
                      <a:pt x="545471" y="278076"/>
                    </a:lnTo>
                    <a:cubicBezTo>
                      <a:pt x="545471" y="284985"/>
                      <a:pt x="540048" y="290588"/>
                      <a:pt x="533035" y="290588"/>
                    </a:cubicBezTo>
                    <a:lnTo>
                      <a:pt x="75310" y="290588"/>
                    </a:lnTo>
                    <a:cubicBezTo>
                      <a:pt x="68484" y="290588"/>
                      <a:pt x="62874" y="284985"/>
                      <a:pt x="62874" y="278076"/>
                    </a:cubicBezTo>
                    <a:lnTo>
                      <a:pt x="62874" y="12419"/>
                    </a:lnTo>
                    <a:cubicBezTo>
                      <a:pt x="62874" y="5603"/>
                      <a:pt x="68484" y="0"/>
                      <a:pt x="75310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CE7CABF-0683-4696-B3B2-D3AA88FA2413}"/>
                </a:ext>
              </a:extLst>
            </p:cNvPr>
            <p:cNvSpPr txBox="1"/>
            <p:nvPr/>
          </p:nvSpPr>
          <p:spPr>
            <a:xfrm>
              <a:off x="8840926" y="5104919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ED4EF0A-C31A-4C01-A407-4F1B42FE7AA5}"/>
              </a:ext>
            </a:extLst>
          </p:cNvPr>
          <p:cNvGrpSpPr/>
          <p:nvPr/>
        </p:nvGrpSpPr>
        <p:grpSpPr>
          <a:xfrm>
            <a:off x="8840925" y="1780559"/>
            <a:ext cx="2486980" cy="1886261"/>
            <a:chOff x="8840925" y="1780559"/>
            <a:chExt cx="2486980" cy="1886261"/>
          </a:xfrm>
        </p:grpSpPr>
        <p:grpSp>
          <p:nvGrpSpPr>
            <p:cNvPr id="10" name="ïŝḷiďe">
              <a:extLst>
                <a:ext uri="{FF2B5EF4-FFF2-40B4-BE49-F238E27FC236}">
                  <a16:creationId xmlns:a16="http://schemas.microsoft.com/office/drawing/2014/main" id="{66F34DBE-DD9C-4D03-A514-EF927CB61DC5}"/>
                </a:ext>
              </a:extLst>
            </p:cNvPr>
            <p:cNvGrpSpPr/>
            <p:nvPr/>
          </p:nvGrpSpPr>
          <p:grpSpPr>
            <a:xfrm>
              <a:off x="9239673" y="1780559"/>
              <a:ext cx="2088232" cy="927202"/>
              <a:chOff x="9239673" y="1780559"/>
              <a:chExt cx="2088232" cy="927202"/>
            </a:xfrm>
          </p:grpSpPr>
          <p:sp>
            <p:nvSpPr>
              <p:cNvPr id="21" name="ïsľiďé">
                <a:extLst>
                  <a:ext uri="{FF2B5EF4-FFF2-40B4-BE49-F238E27FC236}">
                    <a16:creationId xmlns:a16="http://schemas.microsoft.com/office/drawing/2014/main" id="{94D4B99D-227B-4338-A119-7FE80EF22080}"/>
                  </a:ext>
                </a:extLst>
              </p:cNvPr>
              <p:cNvSpPr txBox="1"/>
              <p:nvPr/>
            </p:nvSpPr>
            <p:spPr bwMode="auto">
              <a:xfrm>
                <a:off x="9239673" y="2356623"/>
                <a:ext cx="2088232" cy="351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dirty="0"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  <a:endParaRPr lang="zh-CN" altLang="en-US" sz="2000" dirty="0">
                  <a:latin typeface="Noto Sans S Chinese Bold" panose="020B0800000000000000" pitchFamily="34" charset="-122"/>
                  <a:ea typeface="Noto Sans S Chinese Bold" panose="020B0800000000000000" pitchFamily="34" charset="-122"/>
                </a:endParaRPr>
              </a:p>
            </p:txBody>
          </p:sp>
          <p:sp>
            <p:nvSpPr>
              <p:cNvPr id="22" name="iṩḷïde">
                <a:extLst>
                  <a:ext uri="{FF2B5EF4-FFF2-40B4-BE49-F238E27FC236}">
                    <a16:creationId xmlns:a16="http://schemas.microsoft.com/office/drawing/2014/main" id="{0164FFCA-ADAA-4F59-A5D5-822E51D59914}"/>
                  </a:ext>
                </a:extLst>
              </p:cNvPr>
              <p:cNvSpPr/>
              <p:nvPr/>
            </p:nvSpPr>
            <p:spPr bwMode="auto">
              <a:xfrm>
                <a:off x="9336360" y="1780559"/>
                <a:ext cx="461080" cy="460328"/>
              </a:xfrm>
              <a:custGeom>
                <a:avLst/>
                <a:gdLst>
                  <a:gd name="connsiteX0" fmla="*/ 139649 w 606580"/>
                  <a:gd name="connsiteY0" fmla="*/ 323260 h 605592"/>
                  <a:gd name="connsiteX1" fmla="*/ 274852 w 606580"/>
                  <a:gd name="connsiteY1" fmla="*/ 323260 h 605592"/>
                  <a:gd name="connsiteX2" fmla="*/ 274852 w 606580"/>
                  <a:gd name="connsiteY2" fmla="*/ 349440 h 605592"/>
                  <a:gd name="connsiteX3" fmla="*/ 139649 w 606580"/>
                  <a:gd name="connsiteY3" fmla="*/ 349440 h 605592"/>
                  <a:gd name="connsiteX4" fmla="*/ 66294 w 606580"/>
                  <a:gd name="connsiteY4" fmla="*/ 26233 h 605592"/>
                  <a:gd name="connsiteX5" fmla="*/ 66294 w 606580"/>
                  <a:gd name="connsiteY5" fmla="*/ 375703 h 605592"/>
                  <a:gd name="connsiteX6" fmla="*/ 540286 w 606580"/>
                  <a:gd name="connsiteY6" fmla="*/ 375703 h 605592"/>
                  <a:gd name="connsiteX7" fmla="*/ 540286 w 606580"/>
                  <a:gd name="connsiteY7" fmla="*/ 26233 h 605592"/>
                  <a:gd name="connsiteX8" fmla="*/ 39925 w 606580"/>
                  <a:gd name="connsiteY8" fmla="*/ 0 h 605592"/>
                  <a:gd name="connsiteX9" fmla="*/ 566655 w 606580"/>
                  <a:gd name="connsiteY9" fmla="*/ 0 h 605592"/>
                  <a:gd name="connsiteX10" fmla="*/ 566655 w 606580"/>
                  <a:gd name="connsiteY10" fmla="*/ 375703 h 605592"/>
                  <a:gd name="connsiteX11" fmla="*/ 606580 w 606580"/>
                  <a:gd name="connsiteY11" fmla="*/ 375703 h 605592"/>
                  <a:gd name="connsiteX12" fmla="*/ 606580 w 606580"/>
                  <a:gd name="connsiteY12" fmla="*/ 401936 h 605592"/>
                  <a:gd name="connsiteX13" fmla="*/ 373716 w 606580"/>
                  <a:gd name="connsiteY13" fmla="*/ 401936 h 605592"/>
                  <a:gd name="connsiteX14" fmla="*/ 413269 w 606580"/>
                  <a:gd name="connsiteY14" fmla="*/ 600587 h 605592"/>
                  <a:gd name="connsiteX15" fmla="*/ 387364 w 606580"/>
                  <a:gd name="connsiteY15" fmla="*/ 605592 h 605592"/>
                  <a:gd name="connsiteX16" fmla="*/ 346790 w 606580"/>
                  <a:gd name="connsiteY16" fmla="*/ 401936 h 605592"/>
                  <a:gd name="connsiteX17" fmla="*/ 316521 w 606580"/>
                  <a:gd name="connsiteY17" fmla="*/ 401936 h 605592"/>
                  <a:gd name="connsiteX18" fmla="*/ 316521 w 606580"/>
                  <a:gd name="connsiteY18" fmla="*/ 551828 h 605592"/>
                  <a:gd name="connsiteX19" fmla="*/ 290059 w 606580"/>
                  <a:gd name="connsiteY19" fmla="*/ 551828 h 605592"/>
                  <a:gd name="connsiteX20" fmla="*/ 290059 w 606580"/>
                  <a:gd name="connsiteY20" fmla="*/ 401936 h 605592"/>
                  <a:gd name="connsiteX21" fmla="*/ 247163 w 606580"/>
                  <a:gd name="connsiteY21" fmla="*/ 401936 h 605592"/>
                  <a:gd name="connsiteX22" fmla="*/ 206588 w 606580"/>
                  <a:gd name="connsiteY22" fmla="*/ 605592 h 605592"/>
                  <a:gd name="connsiteX23" fmla="*/ 180591 w 606580"/>
                  <a:gd name="connsiteY23" fmla="*/ 600494 h 605592"/>
                  <a:gd name="connsiteX24" fmla="*/ 220237 w 606580"/>
                  <a:gd name="connsiteY24" fmla="*/ 401936 h 605592"/>
                  <a:gd name="connsiteX25" fmla="*/ 0 w 606580"/>
                  <a:gd name="connsiteY25" fmla="*/ 401936 h 605592"/>
                  <a:gd name="connsiteX26" fmla="*/ 0 w 606580"/>
                  <a:gd name="connsiteY26" fmla="*/ 375703 h 605592"/>
                  <a:gd name="connsiteX27" fmla="*/ 39925 w 606580"/>
                  <a:gd name="connsiteY27" fmla="*/ 375703 h 60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580" h="605592">
                    <a:moveTo>
                      <a:pt x="139649" y="323260"/>
                    </a:moveTo>
                    <a:lnTo>
                      <a:pt x="274852" y="323260"/>
                    </a:lnTo>
                    <a:lnTo>
                      <a:pt x="274852" y="349440"/>
                    </a:lnTo>
                    <a:lnTo>
                      <a:pt x="139649" y="349440"/>
                    </a:lnTo>
                    <a:close/>
                    <a:moveTo>
                      <a:pt x="66294" y="26233"/>
                    </a:moveTo>
                    <a:lnTo>
                      <a:pt x="66294" y="375703"/>
                    </a:lnTo>
                    <a:lnTo>
                      <a:pt x="540286" y="375703"/>
                    </a:lnTo>
                    <a:lnTo>
                      <a:pt x="540286" y="26233"/>
                    </a:lnTo>
                    <a:close/>
                    <a:moveTo>
                      <a:pt x="39925" y="0"/>
                    </a:moveTo>
                    <a:lnTo>
                      <a:pt x="566655" y="0"/>
                    </a:lnTo>
                    <a:lnTo>
                      <a:pt x="566655" y="375703"/>
                    </a:lnTo>
                    <a:lnTo>
                      <a:pt x="606580" y="375703"/>
                    </a:lnTo>
                    <a:lnTo>
                      <a:pt x="606580" y="401936"/>
                    </a:lnTo>
                    <a:lnTo>
                      <a:pt x="373716" y="401936"/>
                    </a:lnTo>
                    <a:lnTo>
                      <a:pt x="413269" y="600587"/>
                    </a:lnTo>
                    <a:lnTo>
                      <a:pt x="387364" y="605592"/>
                    </a:lnTo>
                    <a:lnTo>
                      <a:pt x="346790" y="401936"/>
                    </a:lnTo>
                    <a:lnTo>
                      <a:pt x="316521" y="401936"/>
                    </a:lnTo>
                    <a:lnTo>
                      <a:pt x="316521" y="551828"/>
                    </a:lnTo>
                    <a:lnTo>
                      <a:pt x="290059" y="551828"/>
                    </a:lnTo>
                    <a:lnTo>
                      <a:pt x="290059" y="401936"/>
                    </a:lnTo>
                    <a:lnTo>
                      <a:pt x="247163" y="401936"/>
                    </a:lnTo>
                    <a:lnTo>
                      <a:pt x="206588" y="605592"/>
                    </a:lnTo>
                    <a:lnTo>
                      <a:pt x="180591" y="600494"/>
                    </a:lnTo>
                    <a:lnTo>
                      <a:pt x="220237" y="401936"/>
                    </a:lnTo>
                    <a:lnTo>
                      <a:pt x="0" y="401936"/>
                    </a:lnTo>
                    <a:lnTo>
                      <a:pt x="0" y="375703"/>
                    </a:lnTo>
                    <a:lnTo>
                      <a:pt x="39925" y="3757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D6E25FD-AA3A-40C4-AB79-02881E6CE603}"/>
                </a:ext>
              </a:extLst>
            </p:cNvPr>
            <p:cNvSpPr txBox="1"/>
            <p:nvPr/>
          </p:nvSpPr>
          <p:spPr>
            <a:xfrm>
              <a:off x="8840925" y="2772216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ED82D87-943B-44D1-A561-733010D271F7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46CF291-1F05-4E82-AD5E-A4CFC6404EFC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37" name="mountain_175982">
              <a:extLst>
                <a:ext uri="{FF2B5EF4-FFF2-40B4-BE49-F238E27FC236}">
                  <a16:creationId xmlns:a16="http://schemas.microsoft.com/office/drawing/2014/main" id="{AA67DBD1-BB1F-4357-8E91-67F1C2A67C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234248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B33A2547-9BCF-4065-9CB0-D52B6F1F03EB}"/>
              </a:ext>
            </a:extLst>
          </p:cNvPr>
          <p:cNvGrpSpPr/>
          <p:nvPr/>
        </p:nvGrpSpPr>
        <p:grpSpPr>
          <a:xfrm>
            <a:off x="1318475" y="2017993"/>
            <a:ext cx="2368942" cy="3265112"/>
            <a:chOff x="1318475" y="2017993"/>
            <a:chExt cx="2368942" cy="3265112"/>
          </a:xfrm>
        </p:grpSpPr>
        <p:sp>
          <p:nvSpPr>
            <p:cNvPr id="19" name="îṣ1ïḍe">
              <a:extLst>
                <a:ext uri="{FF2B5EF4-FFF2-40B4-BE49-F238E27FC236}">
                  <a16:creationId xmlns:a16="http://schemas.microsoft.com/office/drawing/2014/main" id="{573DAD88-D532-40FF-A091-165CE630BC48}"/>
                </a:ext>
              </a:extLst>
            </p:cNvPr>
            <p:cNvSpPr/>
            <p:nvPr/>
          </p:nvSpPr>
          <p:spPr bwMode="auto">
            <a:xfrm>
              <a:off x="1704611" y="2173007"/>
              <a:ext cx="1358460" cy="1358814"/>
            </a:xfrm>
            <a:prstGeom prst="ellipse">
              <a:avLst/>
            </a:prstGeom>
            <a:solidFill>
              <a:srgbClr val="96ADBF"/>
            </a:solidFill>
            <a:ln>
              <a:solidFill>
                <a:srgbClr val="96ADBF"/>
              </a:solidFill>
            </a:ln>
            <a:ex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ŝľídè">
              <a:extLst>
                <a:ext uri="{FF2B5EF4-FFF2-40B4-BE49-F238E27FC236}">
                  <a16:creationId xmlns:a16="http://schemas.microsoft.com/office/drawing/2014/main" id="{9CBD7B83-1666-4A9E-B23B-A511827A5936}"/>
                </a:ext>
              </a:extLst>
            </p:cNvPr>
            <p:cNvSpPr/>
            <p:nvPr/>
          </p:nvSpPr>
          <p:spPr bwMode="auto">
            <a:xfrm>
              <a:off x="2778132" y="2140629"/>
              <a:ext cx="317791" cy="316894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rgbClr val="96AD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ïḍè">
              <a:extLst>
                <a:ext uri="{FF2B5EF4-FFF2-40B4-BE49-F238E27FC236}">
                  <a16:creationId xmlns:a16="http://schemas.microsoft.com/office/drawing/2014/main" id="{C4CC759A-FB93-48E1-BE93-EAF0E8AEF3C3}"/>
                </a:ext>
              </a:extLst>
            </p:cNvPr>
            <p:cNvSpPr/>
            <p:nvPr/>
          </p:nvSpPr>
          <p:spPr bwMode="auto">
            <a:xfrm>
              <a:off x="2403452" y="2017993"/>
              <a:ext cx="381545" cy="170710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rgbClr val="96AD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ļiḋé">
              <a:extLst>
                <a:ext uri="{FF2B5EF4-FFF2-40B4-BE49-F238E27FC236}">
                  <a16:creationId xmlns:a16="http://schemas.microsoft.com/office/drawing/2014/main" id="{57DDF54C-2A4D-4EA2-8098-E26FBEEAD735}"/>
                </a:ext>
              </a:extLst>
            </p:cNvPr>
            <p:cNvSpPr/>
            <p:nvPr/>
          </p:nvSpPr>
          <p:spPr bwMode="auto">
            <a:xfrm>
              <a:off x="3046881" y="2452618"/>
              <a:ext cx="170665" cy="379683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rgbClr val="96AD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Sļiḑê">
              <a:extLst>
                <a:ext uri="{FF2B5EF4-FFF2-40B4-BE49-F238E27FC236}">
                  <a16:creationId xmlns:a16="http://schemas.microsoft.com/office/drawing/2014/main" id="{BFA3319A-D4AC-4474-B57C-D46AB224E081}"/>
                </a:ext>
              </a:extLst>
            </p:cNvPr>
            <p:cNvSpPr/>
            <p:nvPr/>
          </p:nvSpPr>
          <p:spPr bwMode="auto">
            <a:xfrm>
              <a:off x="3046881" y="2871544"/>
              <a:ext cx="170665" cy="381645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96AD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ṡľiďè">
              <a:extLst>
                <a:ext uri="{FF2B5EF4-FFF2-40B4-BE49-F238E27FC236}">
                  <a16:creationId xmlns:a16="http://schemas.microsoft.com/office/drawing/2014/main" id="{A2E84320-9589-40E4-8E61-434B02B31E99}"/>
                </a:ext>
              </a:extLst>
            </p:cNvPr>
            <p:cNvSpPr/>
            <p:nvPr/>
          </p:nvSpPr>
          <p:spPr bwMode="auto">
            <a:xfrm>
              <a:off x="2778132" y="3246321"/>
              <a:ext cx="317791" cy="317875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rgbClr val="96AD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ṩḻiḋe">
              <a:extLst>
                <a:ext uri="{FF2B5EF4-FFF2-40B4-BE49-F238E27FC236}">
                  <a16:creationId xmlns:a16="http://schemas.microsoft.com/office/drawing/2014/main" id="{10938D23-4681-40E4-8FAF-53166DF18268}"/>
                </a:ext>
              </a:extLst>
            </p:cNvPr>
            <p:cNvSpPr/>
            <p:nvPr/>
          </p:nvSpPr>
          <p:spPr bwMode="auto">
            <a:xfrm>
              <a:off x="2403452" y="3517102"/>
              <a:ext cx="381545" cy="168749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rgbClr val="96AD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ṩľïďê">
              <a:extLst>
                <a:ext uri="{FF2B5EF4-FFF2-40B4-BE49-F238E27FC236}">
                  <a16:creationId xmlns:a16="http://schemas.microsoft.com/office/drawing/2014/main" id="{8DD27A43-F7B5-4637-B383-BE0D8DDBB996}"/>
                </a:ext>
              </a:extLst>
            </p:cNvPr>
            <p:cNvSpPr/>
            <p:nvPr/>
          </p:nvSpPr>
          <p:spPr bwMode="auto">
            <a:xfrm>
              <a:off x="1984636" y="3517102"/>
              <a:ext cx="379583" cy="168749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ṩľíḋe">
              <a:extLst>
                <a:ext uri="{FF2B5EF4-FFF2-40B4-BE49-F238E27FC236}">
                  <a16:creationId xmlns:a16="http://schemas.microsoft.com/office/drawing/2014/main" id="{68DF4F39-FDB3-4E75-92C8-BF83F1C14058}"/>
                </a:ext>
              </a:extLst>
            </p:cNvPr>
            <p:cNvSpPr/>
            <p:nvPr/>
          </p:nvSpPr>
          <p:spPr bwMode="auto">
            <a:xfrm>
              <a:off x="1672730" y="3246321"/>
              <a:ext cx="316810" cy="317875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ŝlíḓè">
              <a:extLst>
                <a:ext uri="{FF2B5EF4-FFF2-40B4-BE49-F238E27FC236}">
                  <a16:creationId xmlns:a16="http://schemas.microsoft.com/office/drawing/2014/main" id="{F31DBC45-B0A9-4266-9113-6F8A272D3690}"/>
                </a:ext>
              </a:extLst>
            </p:cNvPr>
            <p:cNvSpPr/>
            <p:nvPr/>
          </p:nvSpPr>
          <p:spPr bwMode="auto">
            <a:xfrm>
              <a:off x="1550126" y="2871544"/>
              <a:ext cx="170665" cy="381645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9" name="íS1íḑé">
              <a:extLst>
                <a:ext uri="{FF2B5EF4-FFF2-40B4-BE49-F238E27FC236}">
                  <a16:creationId xmlns:a16="http://schemas.microsoft.com/office/drawing/2014/main" id="{830C886C-BCCD-4CB0-B85E-607DC76CBDE9}"/>
                </a:ext>
              </a:extLst>
            </p:cNvPr>
            <p:cNvSpPr/>
            <p:nvPr/>
          </p:nvSpPr>
          <p:spPr bwMode="auto">
            <a:xfrm>
              <a:off x="1550126" y="2452618"/>
              <a:ext cx="170665" cy="379683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ṥlíḍê">
              <a:extLst>
                <a:ext uri="{FF2B5EF4-FFF2-40B4-BE49-F238E27FC236}">
                  <a16:creationId xmlns:a16="http://schemas.microsoft.com/office/drawing/2014/main" id="{BB9B9964-30A8-49F6-B146-A7013528B8C0}"/>
                </a:ext>
              </a:extLst>
            </p:cNvPr>
            <p:cNvSpPr/>
            <p:nvPr/>
          </p:nvSpPr>
          <p:spPr bwMode="auto">
            <a:xfrm>
              <a:off x="1672730" y="2140629"/>
              <a:ext cx="316810" cy="316894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şḷîďê">
              <a:extLst>
                <a:ext uri="{FF2B5EF4-FFF2-40B4-BE49-F238E27FC236}">
                  <a16:creationId xmlns:a16="http://schemas.microsoft.com/office/drawing/2014/main" id="{A241A0B8-6423-456E-8F3A-61BD8846A6FB}"/>
                </a:ext>
              </a:extLst>
            </p:cNvPr>
            <p:cNvSpPr/>
            <p:nvPr/>
          </p:nvSpPr>
          <p:spPr bwMode="auto">
            <a:xfrm>
              <a:off x="1984636" y="2017993"/>
              <a:ext cx="379583" cy="170710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1îďe">
              <a:extLst>
                <a:ext uri="{FF2B5EF4-FFF2-40B4-BE49-F238E27FC236}">
                  <a16:creationId xmlns:a16="http://schemas.microsoft.com/office/drawing/2014/main" id="{B2DD15F7-7315-4A86-947E-A17978508998}"/>
                </a:ext>
              </a:extLst>
            </p:cNvPr>
            <p:cNvSpPr/>
            <p:nvPr/>
          </p:nvSpPr>
          <p:spPr bwMode="auto">
            <a:xfrm>
              <a:off x="2173012" y="2642673"/>
              <a:ext cx="421657" cy="4217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ṡ1ídè">
              <a:extLst>
                <a:ext uri="{FF2B5EF4-FFF2-40B4-BE49-F238E27FC236}">
                  <a16:creationId xmlns:a16="http://schemas.microsoft.com/office/drawing/2014/main" id="{283F50F6-FE74-44E0-A790-204E62660B7E}"/>
                </a:ext>
              </a:extLst>
            </p:cNvPr>
            <p:cNvSpPr txBox="1"/>
            <p:nvPr/>
          </p:nvSpPr>
          <p:spPr bwMode="auto">
            <a:xfrm>
              <a:off x="1318475" y="3834977"/>
              <a:ext cx="2130731" cy="409236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b" anchorCtr="1">
              <a:normAutofit/>
            </a:bodyPr>
            <a:lstStyle/>
            <a:p>
              <a:pPr latinLnBrk="0"/>
              <a:r>
                <a:rPr lang="en-US" altLang="zh-CN" sz="2000" b="1" dirty="0">
                  <a:solidFill>
                    <a:srgbClr val="809DBB"/>
                  </a:solidFill>
                  <a:effectLst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b="1" dirty="0">
                <a:solidFill>
                  <a:srgbClr val="809DBB"/>
                </a:solidFill>
                <a:effectLst/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B6767BE-FDD6-4027-B409-AFC886DAA42E}"/>
                </a:ext>
              </a:extLst>
            </p:cNvPr>
            <p:cNvSpPr txBox="1"/>
            <p:nvPr/>
          </p:nvSpPr>
          <p:spPr>
            <a:xfrm>
              <a:off x="1400194" y="4388501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93F7100-E90C-4117-ACB8-A89509B7A475}"/>
              </a:ext>
            </a:extLst>
          </p:cNvPr>
          <p:cNvGrpSpPr/>
          <p:nvPr/>
        </p:nvGrpSpPr>
        <p:grpSpPr>
          <a:xfrm>
            <a:off x="3793248" y="2017993"/>
            <a:ext cx="2385153" cy="3265112"/>
            <a:chOff x="3793248" y="2017993"/>
            <a:chExt cx="2385153" cy="3265112"/>
          </a:xfrm>
        </p:grpSpPr>
        <p:sp>
          <p:nvSpPr>
            <p:cNvPr id="4" name="íslíḋe">
              <a:extLst>
                <a:ext uri="{FF2B5EF4-FFF2-40B4-BE49-F238E27FC236}">
                  <a16:creationId xmlns:a16="http://schemas.microsoft.com/office/drawing/2014/main" id="{6FF3BC27-27DC-487D-AC88-0DEF071A7684}"/>
                </a:ext>
              </a:extLst>
            </p:cNvPr>
            <p:cNvSpPr/>
            <p:nvPr/>
          </p:nvSpPr>
          <p:spPr bwMode="auto">
            <a:xfrm>
              <a:off x="4179384" y="2173007"/>
              <a:ext cx="1358460" cy="13588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ïṣḻïḓè">
              <a:extLst>
                <a:ext uri="{FF2B5EF4-FFF2-40B4-BE49-F238E27FC236}">
                  <a16:creationId xmlns:a16="http://schemas.microsoft.com/office/drawing/2014/main" id="{4E98DC5E-7E5A-4DC8-9CF8-5E7B5D812F29}"/>
                </a:ext>
              </a:extLst>
            </p:cNvPr>
            <p:cNvGrpSpPr/>
            <p:nvPr/>
          </p:nvGrpSpPr>
          <p:grpSpPr>
            <a:xfrm>
              <a:off x="4024892" y="2017993"/>
              <a:ext cx="1667419" cy="1667859"/>
              <a:chOff x="3800237" y="2257147"/>
              <a:chExt cx="1868076" cy="1868076"/>
            </a:xfrm>
          </p:grpSpPr>
          <p:sp>
            <p:nvSpPr>
              <p:cNvPr id="59" name="íšḻiḑè">
                <a:extLst>
                  <a:ext uri="{FF2B5EF4-FFF2-40B4-BE49-F238E27FC236}">
                    <a16:creationId xmlns:a16="http://schemas.microsoft.com/office/drawing/2014/main" id="{66DF9601-ACBD-4E85-B5F5-76EA05589081}"/>
                  </a:ext>
                </a:extLst>
              </p:cNvPr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şļíḓé">
                <a:extLst>
                  <a:ext uri="{FF2B5EF4-FFF2-40B4-BE49-F238E27FC236}">
                    <a16:creationId xmlns:a16="http://schemas.microsoft.com/office/drawing/2014/main" id="{A13BF146-0F54-4ED1-8723-B011AF84956B}"/>
                  </a:ext>
                </a:extLst>
              </p:cNvPr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š1îďê">
                <a:extLst>
                  <a:ext uri="{FF2B5EF4-FFF2-40B4-BE49-F238E27FC236}">
                    <a16:creationId xmlns:a16="http://schemas.microsoft.com/office/drawing/2014/main" id="{D35D1E41-EFE5-4ED8-9F31-63208BD1192B}"/>
                  </a:ext>
                </a:extLst>
              </p:cNvPr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şḷíďe">
                <a:extLst>
                  <a:ext uri="{FF2B5EF4-FFF2-40B4-BE49-F238E27FC236}">
                    <a16:creationId xmlns:a16="http://schemas.microsoft.com/office/drawing/2014/main" id="{FA3C2D3C-1E6F-4472-8548-174EB28D35CA}"/>
                  </a:ext>
                </a:extLst>
              </p:cNvPr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ṡ1iḋe">
                <a:extLst>
                  <a:ext uri="{FF2B5EF4-FFF2-40B4-BE49-F238E27FC236}">
                    <a16:creationId xmlns:a16="http://schemas.microsoft.com/office/drawing/2014/main" id="{08CB0CBF-3208-4100-8AB4-73E3B4085E86}"/>
                  </a:ext>
                </a:extLst>
              </p:cNvPr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ṥļïde">
                <a:extLst>
                  <a:ext uri="{FF2B5EF4-FFF2-40B4-BE49-F238E27FC236}">
                    <a16:creationId xmlns:a16="http://schemas.microsoft.com/office/drawing/2014/main" id="{B80D5462-A812-4408-AEE9-B2427D8094E5}"/>
                  </a:ext>
                </a:extLst>
              </p:cNvPr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śľïďè">
                <a:extLst>
                  <a:ext uri="{FF2B5EF4-FFF2-40B4-BE49-F238E27FC236}">
                    <a16:creationId xmlns:a16="http://schemas.microsoft.com/office/drawing/2014/main" id="{CBD5127D-48CA-4FF0-9E44-3D4E460629B1}"/>
                  </a:ext>
                </a:extLst>
              </p:cNvPr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şļïde">
                <a:extLst>
                  <a:ext uri="{FF2B5EF4-FFF2-40B4-BE49-F238E27FC236}">
                    <a16:creationId xmlns:a16="http://schemas.microsoft.com/office/drawing/2014/main" id="{7DAF2CFA-02C6-4F4E-91C9-6164E36F6574}"/>
                  </a:ext>
                </a:extLst>
              </p:cNvPr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šlíḍè">
                <a:extLst>
                  <a:ext uri="{FF2B5EF4-FFF2-40B4-BE49-F238E27FC236}">
                    <a16:creationId xmlns:a16="http://schemas.microsoft.com/office/drawing/2014/main" id="{7DAF69E8-F62C-49CA-A47F-696DEF570928}"/>
                  </a:ext>
                </a:extLst>
              </p:cNvPr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sḻïḓe">
                <a:extLst>
                  <a:ext uri="{FF2B5EF4-FFF2-40B4-BE49-F238E27FC236}">
                    <a16:creationId xmlns:a16="http://schemas.microsoft.com/office/drawing/2014/main" id="{36BA0378-6BF6-463B-A7A2-64221223A02F}"/>
                  </a:ext>
                </a:extLst>
              </p:cNvPr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ḷíḑe">
                <a:extLst>
                  <a:ext uri="{FF2B5EF4-FFF2-40B4-BE49-F238E27FC236}">
                    <a16:creationId xmlns:a16="http://schemas.microsoft.com/office/drawing/2014/main" id="{5AFCA15D-BD36-41A1-BBE1-52FBB17B1C11}"/>
                  </a:ext>
                </a:extLst>
              </p:cNvPr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şḻïḍé">
                <a:extLst>
                  <a:ext uri="{FF2B5EF4-FFF2-40B4-BE49-F238E27FC236}">
                    <a16:creationId xmlns:a16="http://schemas.microsoft.com/office/drawing/2014/main" id="{DEC8A3B9-448E-4DD2-8E1C-216321E17EC9}"/>
                  </a:ext>
                </a:extLst>
              </p:cNvPr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" name="îş1îḑe">
              <a:extLst>
                <a:ext uri="{FF2B5EF4-FFF2-40B4-BE49-F238E27FC236}">
                  <a16:creationId xmlns:a16="http://schemas.microsoft.com/office/drawing/2014/main" id="{C5098A8A-AA80-463A-9C97-37E948EF168E}"/>
                </a:ext>
              </a:extLst>
            </p:cNvPr>
            <p:cNvSpPr/>
            <p:nvPr/>
          </p:nvSpPr>
          <p:spPr bwMode="auto">
            <a:xfrm>
              <a:off x="4636061" y="2632785"/>
              <a:ext cx="464668" cy="470579"/>
            </a:xfrm>
            <a:custGeom>
              <a:avLst/>
              <a:gdLst>
                <a:gd name="connsiteX0" fmla="*/ 97117 w 464668"/>
                <a:gd name="connsiteY0" fmla="*/ 397985 h 470579"/>
                <a:gd name="connsiteX1" fmla="*/ 93300 w 464668"/>
                <a:gd name="connsiteY1" fmla="*/ 412031 h 470579"/>
                <a:gd name="connsiteX2" fmla="*/ 93300 w 464668"/>
                <a:gd name="connsiteY2" fmla="*/ 437144 h 470579"/>
                <a:gd name="connsiteX3" fmla="*/ 97117 w 464668"/>
                <a:gd name="connsiteY3" fmla="*/ 440549 h 470579"/>
                <a:gd name="connsiteX4" fmla="*/ 104325 w 464668"/>
                <a:gd name="connsiteY4" fmla="*/ 437144 h 470579"/>
                <a:gd name="connsiteX5" fmla="*/ 111110 w 464668"/>
                <a:gd name="connsiteY5" fmla="*/ 433313 h 470579"/>
                <a:gd name="connsiteX6" fmla="*/ 143336 w 464668"/>
                <a:gd name="connsiteY6" fmla="*/ 422672 h 470579"/>
                <a:gd name="connsiteX7" fmla="*/ 171322 w 464668"/>
                <a:gd name="connsiteY7" fmla="*/ 415436 h 470579"/>
                <a:gd name="connsiteX8" fmla="*/ 139520 w 464668"/>
                <a:gd name="connsiteY8" fmla="*/ 415436 h 470579"/>
                <a:gd name="connsiteX9" fmla="*/ 97117 w 464668"/>
                <a:gd name="connsiteY9" fmla="*/ 397985 h 470579"/>
                <a:gd name="connsiteX10" fmla="*/ 143336 w 464668"/>
                <a:gd name="connsiteY10" fmla="*/ 351591 h 470579"/>
                <a:gd name="connsiteX11" fmla="*/ 199732 w 464668"/>
                <a:gd name="connsiteY11" fmla="*/ 404796 h 470579"/>
                <a:gd name="connsiteX12" fmla="*/ 196340 w 464668"/>
                <a:gd name="connsiteY12" fmla="*/ 408626 h 470579"/>
                <a:gd name="connsiteX13" fmla="*/ 118318 w 464668"/>
                <a:gd name="connsiteY13" fmla="*/ 443954 h 470579"/>
                <a:gd name="connsiteX14" fmla="*/ 107717 w 464668"/>
                <a:gd name="connsiteY14" fmla="*/ 465661 h 470579"/>
                <a:gd name="connsiteX15" fmla="*/ 104325 w 464668"/>
                <a:gd name="connsiteY15" fmla="*/ 469066 h 470579"/>
                <a:gd name="connsiteX16" fmla="*/ 93300 w 464668"/>
                <a:gd name="connsiteY16" fmla="*/ 469066 h 470579"/>
                <a:gd name="connsiteX17" fmla="*/ 139520 w 464668"/>
                <a:gd name="connsiteY17" fmla="*/ 354996 h 470579"/>
                <a:gd name="connsiteX18" fmla="*/ 143336 w 464668"/>
                <a:gd name="connsiteY18" fmla="*/ 351591 h 470579"/>
                <a:gd name="connsiteX19" fmla="*/ 206941 w 464668"/>
                <a:gd name="connsiteY19" fmla="*/ 298323 h 470579"/>
                <a:gd name="connsiteX20" fmla="*/ 178530 w 464668"/>
                <a:gd name="connsiteY20" fmla="*/ 330245 h 470579"/>
                <a:gd name="connsiteX21" fmla="*/ 178530 w 464668"/>
                <a:gd name="connsiteY21" fmla="*/ 333650 h 470579"/>
                <a:gd name="connsiteX22" fmla="*/ 178530 w 464668"/>
                <a:gd name="connsiteY22" fmla="*/ 340886 h 470579"/>
                <a:gd name="connsiteX23" fmla="*/ 182347 w 464668"/>
                <a:gd name="connsiteY23" fmla="*/ 344291 h 470579"/>
                <a:gd name="connsiteX24" fmla="*/ 192523 w 464668"/>
                <a:gd name="connsiteY24" fmla="*/ 340886 h 470579"/>
                <a:gd name="connsiteX25" fmla="*/ 220934 w 464668"/>
                <a:gd name="connsiteY25" fmla="*/ 312369 h 470579"/>
                <a:gd name="connsiteX26" fmla="*/ 220934 w 464668"/>
                <a:gd name="connsiteY26" fmla="*/ 305133 h 470579"/>
                <a:gd name="connsiteX27" fmla="*/ 220934 w 464668"/>
                <a:gd name="connsiteY27" fmla="*/ 301728 h 470579"/>
                <a:gd name="connsiteX28" fmla="*/ 217542 w 464668"/>
                <a:gd name="connsiteY28" fmla="*/ 298323 h 470579"/>
                <a:gd name="connsiteX29" fmla="*/ 206941 w 464668"/>
                <a:gd name="connsiteY29" fmla="*/ 298323 h 470579"/>
                <a:gd name="connsiteX30" fmla="*/ 214149 w 464668"/>
                <a:gd name="connsiteY30" fmla="*/ 273210 h 470579"/>
                <a:gd name="connsiteX31" fmla="*/ 274362 w 464668"/>
                <a:gd name="connsiteY31" fmla="*/ 326415 h 470579"/>
                <a:gd name="connsiteX32" fmla="*/ 217542 w 464668"/>
                <a:gd name="connsiteY32" fmla="*/ 387280 h 470579"/>
                <a:gd name="connsiteX33" fmla="*/ 214149 w 464668"/>
                <a:gd name="connsiteY33" fmla="*/ 394090 h 470579"/>
                <a:gd name="connsiteX34" fmla="*/ 153512 w 464668"/>
                <a:gd name="connsiteY34" fmla="*/ 337481 h 470579"/>
                <a:gd name="connsiteX35" fmla="*/ 157329 w 464668"/>
                <a:gd name="connsiteY35" fmla="*/ 333650 h 470579"/>
                <a:gd name="connsiteX36" fmla="*/ 214149 w 464668"/>
                <a:gd name="connsiteY36" fmla="*/ 273210 h 470579"/>
                <a:gd name="connsiteX37" fmla="*/ 93066 w 464668"/>
                <a:gd name="connsiteY37" fmla="*/ 220898 h 470579"/>
                <a:gd name="connsiteX38" fmla="*/ 54530 w 464668"/>
                <a:gd name="connsiteY38" fmla="*/ 248783 h 470579"/>
                <a:gd name="connsiteX39" fmla="*/ 86291 w 464668"/>
                <a:gd name="connsiteY39" fmla="*/ 287653 h 470579"/>
                <a:gd name="connsiteX40" fmla="*/ 125250 w 464668"/>
                <a:gd name="connsiteY40" fmla="*/ 259768 h 470579"/>
                <a:gd name="connsiteX41" fmla="*/ 93066 w 464668"/>
                <a:gd name="connsiteY41" fmla="*/ 220898 h 470579"/>
                <a:gd name="connsiteX42" fmla="*/ 114664 w 464668"/>
                <a:gd name="connsiteY42" fmla="*/ 104288 h 470579"/>
                <a:gd name="connsiteX43" fmla="*/ 75704 w 464668"/>
                <a:gd name="connsiteY43" fmla="*/ 132595 h 470579"/>
                <a:gd name="connsiteX44" fmla="*/ 104077 w 464668"/>
                <a:gd name="connsiteY44" fmla="*/ 171465 h 470579"/>
                <a:gd name="connsiteX45" fmla="*/ 143036 w 464668"/>
                <a:gd name="connsiteY45" fmla="*/ 143158 h 470579"/>
                <a:gd name="connsiteX46" fmla="*/ 114664 w 464668"/>
                <a:gd name="connsiteY46" fmla="*/ 104288 h 470579"/>
                <a:gd name="connsiteX47" fmla="*/ 439553 w 464668"/>
                <a:gd name="connsiteY47" fmla="*/ 56063 h 470579"/>
                <a:gd name="connsiteX48" fmla="*/ 454094 w 464668"/>
                <a:gd name="connsiteY48" fmla="*/ 61740 h 470579"/>
                <a:gd name="connsiteX49" fmla="*/ 464668 w 464668"/>
                <a:gd name="connsiteY49" fmla="*/ 79565 h 470579"/>
                <a:gd name="connsiteX50" fmla="*/ 287859 w 464668"/>
                <a:gd name="connsiteY50" fmla="*/ 310447 h 470579"/>
                <a:gd name="connsiteX51" fmla="*/ 284475 w 464668"/>
                <a:gd name="connsiteY51" fmla="*/ 313843 h 470579"/>
                <a:gd name="connsiteX52" fmla="*/ 224410 w 464668"/>
                <a:gd name="connsiteY52" fmla="*/ 260791 h 470579"/>
                <a:gd name="connsiteX53" fmla="*/ 227794 w 464668"/>
                <a:gd name="connsiteY53" fmla="*/ 256971 h 470579"/>
                <a:gd name="connsiteX54" fmla="*/ 432944 w 464668"/>
                <a:gd name="connsiteY54" fmla="*/ 58344 h 470579"/>
                <a:gd name="connsiteX55" fmla="*/ 439553 w 464668"/>
                <a:gd name="connsiteY55" fmla="*/ 56063 h 470579"/>
                <a:gd name="connsiteX56" fmla="*/ 224343 w 464668"/>
                <a:gd name="connsiteY56" fmla="*/ 40490 h 470579"/>
                <a:gd name="connsiteX57" fmla="*/ 170985 w 464668"/>
                <a:gd name="connsiteY57" fmla="*/ 83163 h 470579"/>
                <a:gd name="connsiteX58" fmla="*/ 209945 w 464668"/>
                <a:gd name="connsiteY58" fmla="*/ 135975 h 470579"/>
                <a:gd name="connsiteX59" fmla="*/ 263302 w 464668"/>
                <a:gd name="connsiteY59" fmla="*/ 93725 h 470579"/>
                <a:gd name="connsiteX60" fmla="*/ 224343 w 464668"/>
                <a:gd name="connsiteY60" fmla="*/ 40490 h 470579"/>
                <a:gd name="connsiteX61" fmla="*/ 192605 w 464668"/>
                <a:gd name="connsiteY61" fmla="*/ 565 h 470579"/>
                <a:gd name="connsiteX62" fmla="*/ 231542 w 464668"/>
                <a:gd name="connsiteY62" fmla="*/ 1620 h 470579"/>
                <a:gd name="connsiteX63" fmla="*/ 365783 w 464668"/>
                <a:gd name="connsiteY63" fmla="*/ 89923 h 470579"/>
                <a:gd name="connsiteX64" fmla="*/ 125250 w 464668"/>
                <a:gd name="connsiteY64" fmla="*/ 333706 h 470579"/>
                <a:gd name="connsiteX65" fmla="*/ 82480 w 464668"/>
                <a:gd name="connsiteY65" fmla="*/ 358634 h 470579"/>
                <a:gd name="connsiteX66" fmla="*/ 11760 w 464668"/>
                <a:gd name="connsiteY66" fmla="*/ 171465 h 470579"/>
                <a:gd name="connsiteX67" fmla="*/ 192605 w 464668"/>
                <a:gd name="connsiteY67" fmla="*/ 565 h 47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64668" h="470579">
                  <a:moveTo>
                    <a:pt x="97117" y="397985"/>
                  </a:moveTo>
                  <a:cubicBezTo>
                    <a:pt x="97117" y="401390"/>
                    <a:pt x="93300" y="404796"/>
                    <a:pt x="93300" y="412031"/>
                  </a:cubicBezTo>
                  <a:cubicBezTo>
                    <a:pt x="89908" y="419267"/>
                    <a:pt x="89908" y="426503"/>
                    <a:pt x="93300" y="437144"/>
                  </a:cubicBezTo>
                  <a:lnTo>
                    <a:pt x="97117" y="440549"/>
                  </a:lnTo>
                  <a:cubicBezTo>
                    <a:pt x="100509" y="440549"/>
                    <a:pt x="104325" y="440549"/>
                    <a:pt x="104325" y="437144"/>
                  </a:cubicBezTo>
                  <a:cubicBezTo>
                    <a:pt x="107717" y="437144"/>
                    <a:pt x="107717" y="433313"/>
                    <a:pt x="111110" y="433313"/>
                  </a:cubicBezTo>
                  <a:cubicBezTo>
                    <a:pt x="118318" y="422672"/>
                    <a:pt x="128919" y="422672"/>
                    <a:pt x="143336" y="422672"/>
                  </a:cubicBezTo>
                  <a:cubicBezTo>
                    <a:pt x="150121" y="422672"/>
                    <a:pt x="160721" y="422672"/>
                    <a:pt x="171322" y="415436"/>
                  </a:cubicBezTo>
                  <a:cubicBezTo>
                    <a:pt x="160721" y="415436"/>
                    <a:pt x="150121" y="412031"/>
                    <a:pt x="139520" y="415436"/>
                  </a:cubicBezTo>
                  <a:cubicBezTo>
                    <a:pt x="121710" y="415436"/>
                    <a:pt x="111110" y="408626"/>
                    <a:pt x="97117" y="397985"/>
                  </a:cubicBezTo>
                  <a:close/>
                  <a:moveTo>
                    <a:pt x="143336" y="351591"/>
                  </a:moveTo>
                  <a:cubicBezTo>
                    <a:pt x="143336" y="351591"/>
                    <a:pt x="143336" y="351591"/>
                    <a:pt x="199732" y="404796"/>
                  </a:cubicBezTo>
                  <a:lnTo>
                    <a:pt x="196340" y="408626"/>
                  </a:lnTo>
                  <a:cubicBezTo>
                    <a:pt x="171322" y="451190"/>
                    <a:pt x="132311" y="429908"/>
                    <a:pt x="118318" y="443954"/>
                  </a:cubicBezTo>
                  <a:cubicBezTo>
                    <a:pt x="114926" y="447785"/>
                    <a:pt x="111110" y="458426"/>
                    <a:pt x="107717" y="465661"/>
                  </a:cubicBezTo>
                  <a:cubicBezTo>
                    <a:pt x="107717" y="469066"/>
                    <a:pt x="107717" y="469066"/>
                    <a:pt x="104325" y="469066"/>
                  </a:cubicBezTo>
                  <a:cubicBezTo>
                    <a:pt x="100509" y="472471"/>
                    <a:pt x="97117" y="469066"/>
                    <a:pt x="93300" y="469066"/>
                  </a:cubicBezTo>
                  <a:cubicBezTo>
                    <a:pt x="50897" y="412031"/>
                    <a:pt x="93300" y="366063"/>
                    <a:pt x="139520" y="354996"/>
                  </a:cubicBezTo>
                  <a:cubicBezTo>
                    <a:pt x="139520" y="351591"/>
                    <a:pt x="143336" y="351591"/>
                    <a:pt x="143336" y="351591"/>
                  </a:cubicBezTo>
                  <a:close/>
                  <a:moveTo>
                    <a:pt x="206941" y="298323"/>
                  </a:moveTo>
                  <a:cubicBezTo>
                    <a:pt x="206941" y="298323"/>
                    <a:pt x="206941" y="298323"/>
                    <a:pt x="178530" y="330245"/>
                  </a:cubicBezTo>
                  <a:lnTo>
                    <a:pt x="178530" y="333650"/>
                  </a:lnTo>
                  <a:cubicBezTo>
                    <a:pt x="178530" y="337481"/>
                    <a:pt x="178530" y="337481"/>
                    <a:pt x="178530" y="340886"/>
                  </a:cubicBezTo>
                  <a:cubicBezTo>
                    <a:pt x="178530" y="340886"/>
                    <a:pt x="178530" y="340886"/>
                    <a:pt x="182347" y="344291"/>
                  </a:cubicBezTo>
                  <a:cubicBezTo>
                    <a:pt x="185739" y="344291"/>
                    <a:pt x="189131" y="344291"/>
                    <a:pt x="192523" y="340886"/>
                  </a:cubicBezTo>
                  <a:cubicBezTo>
                    <a:pt x="192523" y="340886"/>
                    <a:pt x="192523" y="340886"/>
                    <a:pt x="220934" y="312369"/>
                  </a:cubicBezTo>
                  <a:cubicBezTo>
                    <a:pt x="220934" y="308963"/>
                    <a:pt x="220934" y="308963"/>
                    <a:pt x="220934" y="305133"/>
                  </a:cubicBezTo>
                  <a:lnTo>
                    <a:pt x="220934" y="301728"/>
                  </a:lnTo>
                  <a:cubicBezTo>
                    <a:pt x="220934" y="301728"/>
                    <a:pt x="220934" y="301728"/>
                    <a:pt x="217542" y="298323"/>
                  </a:cubicBezTo>
                  <a:cubicBezTo>
                    <a:pt x="214149" y="294492"/>
                    <a:pt x="210333" y="294492"/>
                    <a:pt x="206941" y="298323"/>
                  </a:cubicBezTo>
                  <a:close/>
                  <a:moveTo>
                    <a:pt x="214149" y="273210"/>
                  </a:moveTo>
                  <a:cubicBezTo>
                    <a:pt x="214149" y="273210"/>
                    <a:pt x="214149" y="273210"/>
                    <a:pt x="274362" y="326415"/>
                  </a:cubicBezTo>
                  <a:cubicBezTo>
                    <a:pt x="274362" y="326415"/>
                    <a:pt x="274362" y="326415"/>
                    <a:pt x="217542" y="387280"/>
                  </a:cubicBezTo>
                  <a:cubicBezTo>
                    <a:pt x="217542" y="387280"/>
                    <a:pt x="217542" y="387280"/>
                    <a:pt x="214149" y="394090"/>
                  </a:cubicBezTo>
                  <a:lnTo>
                    <a:pt x="153512" y="337481"/>
                  </a:lnTo>
                  <a:cubicBezTo>
                    <a:pt x="153512" y="337481"/>
                    <a:pt x="153512" y="337481"/>
                    <a:pt x="157329" y="333650"/>
                  </a:cubicBezTo>
                  <a:cubicBezTo>
                    <a:pt x="157329" y="333650"/>
                    <a:pt x="157329" y="333650"/>
                    <a:pt x="214149" y="273210"/>
                  </a:cubicBezTo>
                  <a:close/>
                  <a:moveTo>
                    <a:pt x="93066" y="220898"/>
                  </a:moveTo>
                  <a:cubicBezTo>
                    <a:pt x="75704" y="217096"/>
                    <a:pt x="57918" y="231461"/>
                    <a:pt x="54530" y="248783"/>
                  </a:cubicBezTo>
                  <a:cubicBezTo>
                    <a:pt x="50719" y="270331"/>
                    <a:pt x="64694" y="287653"/>
                    <a:pt x="86291" y="287653"/>
                  </a:cubicBezTo>
                  <a:cubicBezTo>
                    <a:pt x="104077" y="291456"/>
                    <a:pt x="121439" y="277091"/>
                    <a:pt x="125250" y="259768"/>
                  </a:cubicBezTo>
                  <a:cubicBezTo>
                    <a:pt x="125250" y="242023"/>
                    <a:pt x="114664" y="224278"/>
                    <a:pt x="93066" y="220898"/>
                  </a:cubicBezTo>
                  <a:close/>
                  <a:moveTo>
                    <a:pt x="114664" y="104288"/>
                  </a:moveTo>
                  <a:cubicBezTo>
                    <a:pt x="93066" y="100485"/>
                    <a:pt x="75704" y="114850"/>
                    <a:pt x="75704" y="132595"/>
                  </a:cubicBezTo>
                  <a:cubicBezTo>
                    <a:pt x="71893" y="153720"/>
                    <a:pt x="86291" y="171465"/>
                    <a:pt x="104077" y="171465"/>
                  </a:cubicBezTo>
                  <a:cubicBezTo>
                    <a:pt x="121439" y="174845"/>
                    <a:pt x="139225" y="160480"/>
                    <a:pt x="143036" y="143158"/>
                  </a:cubicBezTo>
                  <a:cubicBezTo>
                    <a:pt x="146424" y="125413"/>
                    <a:pt x="132026" y="107668"/>
                    <a:pt x="114664" y="104288"/>
                  </a:cubicBezTo>
                  <a:close/>
                  <a:moveTo>
                    <a:pt x="439553" y="56063"/>
                  </a:moveTo>
                  <a:cubicBezTo>
                    <a:pt x="443519" y="55586"/>
                    <a:pt x="448806" y="56434"/>
                    <a:pt x="454094" y="61740"/>
                  </a:cubicBezTo>
                  <a:cubicBezTo>
                    <a:pt x="461284" y="68955"/>
                    <a:pt x="464668" y="76170"/>
                    <a:pt x="464668" y="79565"/>
                  </a:cubicBezTo>
                  <a:cubicBezTo>
                    <a:pt x="464668" y="79565"/>
                    <a:pt x="464668" y="79565"/>
                    <a:pt x="287859" y="310447"/>
                  </a:cubicBezTo>
                  <a:cubicBezTo>
                    <a:pt x="287859" y="310447"/>
                    <a:pt x="287859" y="310447"/>
                    <a:pt x="284475" y="313843"/>
                  </a:cubicBezTo>
                  <a:lnTo>
                    <a:pt x="224410" y="260791"/>
                  </a:lnTo>
                  <a:cubicBezTo>
                    <a:pt x="224410" y="260791"/>
                    <a:pt x="224410" y="260791"/>
                    <a:pt x="227794" y="256971"/>
                  </a:cubicBezTo>
                  <a:cubicBezTo>
                    <a:pt x="227794" y="256971"/>
                    <a:pt x="227794" y="256971"/>
                    <a:pt x="432944" y="58344"/>
                  </a:cubicBezTo>
                  <a:cubicBezTo>
                    <a:pt x="432944" y="58344"/>
                    <a:pt x="435588" y="56540"/>
                    <a:pt x="439553" y="56063"/>
                  </a:cubicBezTo>
                  <a:close/>
                  <a:moveTo>
                    <a:pt x="224343" y="40490"/>
                  </a:moveTo>
                  <a:cubicBezTo>
                    <a:pt x="199358" y="37110"/>
                    <a:pt x="174797" y="58235"/>
                    <a:pt x="170985" y="83163"/>
                  </a:cubicBezTo>
                  <a:cubicBezTo>
                    <a:pt x="167598" y="107668"/>
                    <a:pt x="185383" y="132595"/>
                    <a:pt x="209945" y="135975"/>
                  </a:cubicBezTo>
                  <a:cubicBezTo>
                    <a:pt x="238318" y="139355"/>
                    <a:pt x="259491" y="121610"/>
                    <a:pt x="263302" y="93725"/>
                  </a:cubicBezTo>
                  <a:cubicBezTo>
                    <a:pt x="266690" y="68797"/>
                    <a:pt x="248904" y="44292"/>
                    <a:pt x="224343" y="40490"/>
                  </a:cubicBezTo>
                  <a:close/>
                  <a:moveTo>
                    <a:pt x="192605" y="565"/>
                  </a:moveTo>
                  <a:cubicBezTo>
                    <a:pt x="205247" y="-433"/>
                    <a:pt x="218255" y="-123"/>
                    <a:pt x="231542" y="1620"/>
                  </a:cubicBezTo>
                  <a:cubicBezTo>
                    <a:pt x="287864" y="8802"/>
                    <a:pt x="337410" y="44292"/>
                    <a:pt x="365783" y="89923"/>
                  </a:cubicBezTo>
                  <a:lnTo>
                    <a:pt x="125250" y="333706"/>
                  </a:lnTo>
                  <a:cubicBezTo>
                    <a:pt x="110852" y="337509"/>
                    <a:pt x="93066" y="348071"/>
                    <a:pt x="82480" y="358634"/>
                  </a:cubicBezTo>
                  <a:cubicBezTo>
                    <a:pt x="15571" y="354831"/>
                    <a:pt x="-20001" y="309201"/>
                    <a:pt x="11760" y="171465"/>
                  </a:cubicBezTo>
                  <a:cubicBezTo>
                    <a:pt x="33622" y="78673"/>
                    <a:pt x="104116" y="7555"/>
                    <a:pt x="192605" y="5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íŝlïḍè">
              <a:extLst>
                <a:ext uri="{FF2B5EF4-FFF2-40B4-BE49-F238E27FC236}">
                  <a16:creationId xmlns:a16="http://schemas.microsoft.com/office/drawing/2014/main" id="{C0E7D089-4086-422A-9489-8489E15305F8}"/>
                </a:ext>
              </a:extLst>
            </p:cNvPr>
            <p:cNvSpPr txBox="1"/>
            <p:nvPr/>
          </p:nvSpPr>
          <p:spPr bwMode="auto">
            <a:xfrm>
              <a:off x="3793248" y="3834977"/>
              <a:ext cx="2130731" cy="409236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b" anchorCtr="1">
              <a:normAutofit/>
            </a:bodyPr>
            <a:lstStyle/>
            <a:p>
              <a:pPr latinLnBrk="0"/>
              <a:r>
                <a:rPr lang="en-US" altLang="zh-CN" sz="2000" b="1" dirty="0">
                  <a:solidFill>
                    <a:srgbClr val="A6A6A6"/>
                  </a:solidFill>
                  <a:effectLst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b="1" dirty="0">
                <a:solidFill>
                  <a:srgbClr val="A6A6A6"/>
                </a:solidFill>
                <a:effectLst/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D490236-3482-4EC1-A6F1-4B9BBBB9F7C6}"/>
                </a:ext>
              </a:extLst>
            </p:cNvPr>
            <p:cNvSpPr txBox="1"/>
            <p:nvPr/>
          </p:nvSpPr>
          <p:spPr>
            <a:xfrm>
              <a:off x="3891178" y="4388501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9AD9BC8-3C32-4582-A5BD-6743C20C24CC}"/>
              </a:ext>
            </a:extLst>
          </p:cNvPr>
          <p:cNvGrpSpPr/>
          <p:nvPr/>
        </p:nvGrpSpPr>
        <p:grpSpPr>
          <a:xfrm>
            <a:off x="8742794" y="2017993"/>
            <a:ext cx="2417576" cy="3265112"/>
            <a:chOff x="8742794" y="2017993"/>
            <a:chExt cx="2417576" cy="3265112"/>
          </a:xfrm>
        </p:grpSpPr>
        <p:sp>
          <p:nvSpPr>
            <p:cNvPr id="17" name="ïṡ1îde">
              <a:extLst>
                <a:ext uri="{FF2B5EF4-FFF2-40B4-BE49-F238E27FC236}">
                  <a16:creationId xmlns:a16="http://schemas.microsoft.com/office/drawing/2014/main" id="{0CAB9F7E-DA21-4D6E-A85B-795398AE1AEC}"/>
                </a:ext>
              </a:extLst>
            </p:cNvPr>
            <p:cNvSpPr txBox="1"/>
            <p:nvPr/>
          </p:nvSpPr>
          <p:spPr bwMode="auto">
            <a:xfrm>
              <a:off x="8742794" y="3834977"/>
              <a:ext cx="2130731" cy="409236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b" anchorCtr="1">
              <a:normAutofit/>
            </a:bodyPr>
            <a:lstStyle/>
            <a:p>
              <a:pPr latinLnBrk="0"/>
              <a:r>
                <a:rPr lang="en-US" altLang="zh-CN" sz="2000" b="1" dirty="0">
                  <a:solidFill>
                    <a:srgbClr val="A6A6A6"/>
                  </a:solidFill>
                  <a:effectLst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b="1" dirty="0">
                <a:solidFill>
                  <a:srgbClr val="A6A6A6"/>
                </a:solidFill>
                <a:effectLst/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BF17BDD-A6B4-44A3-A3AA-56A7C0BEF48C}"/>
                </a:ext>
              </a:extLst>
            </p:cNvPr>
            <p:cNvGrpSpPr/>
            <p:nvPr/>
          </p:nvGrpSpPr>
          <p:grpSpPr>
            <a:xfrm>
              <a:off x="8873147" y="2017993"/>
              <a:ext cx="2287223" cy="3265112"/>
              <a:chOff x="8873147" y="2017993"/>
              <a:chExt cx="2287223" cy="3265112"/>
            </a:xfrm>
          </p:grpSpPr>
          <p:sp>
            <p:nvSpPr>
              <p:cNvPr id="14" name="íṡḷïḋe">
                <a:extLst>
                  <a:ext uri="{FF2B5EF4-FFF2-40B4-BE49-F238E27FC236}">
                    <a16:creationId xmlns:a16="http://schemas.microsoft.com/office/drawing/2014/main" id="{C53EB438-37C1-4508-81E2-6268942FB23E}"/>
                  </a:ext>
                </a:extLst>
              </p:cNvPr>
              <p:cNvSpPr/>
              <p:nvPr/>
            </p:nvSpPr>
            <p:spPr bwMode="auto">
              <a:xfrm>
                <a:off x="9128930" y="2173007"/>
                <a:ext cx="1358460" cy="135881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5" name="íṥḷíde">
                <a:extLst>
                  <a:ext uri="{FF2B5EF4-FFF2-40B4-BE49-F238E27FC236}">
                    <a16:creationId xmlns:a16="http://schemas.microsoft.com/office/drawing/2014/main" id="{DD9CBFCB-90BE-4E69-AE76-40531B7FCCF5}"/>
                  </a:ext>
                </a:extLst>
              </p:cNvPr>
              <p:cNvGrpSpPr/>
              <p:nvPr/>
            </p:nvGrpSpPr>
            <p:grpSpPr>
              <a:xfrm>
                <a:off x="8974424" y="2017993"/>
                <a:ext cx="1667419" cy="1667859"/>
                <a:chOff x="9237196" y="2257147"/>
                <a:chExt cx="1868076" cy="1868076"/>
              </a:xfrm>
            </p:grpSpPr>
            <p:sp>
              <p:nvSpPr>
                <p:cNvPr id="35" name="îSļídé">
                  <a:extLst>
                    <a:ext uri="{FF2B5EF4-FFF2-40B4-BE49-F238E27FC236}">
                      <a16:creationId xmlns:a16="http://schemas.microsoft.com/office/drawing/2014/main" id="{A0FF03C9-9620-45FB-A576-04D519FDAA8F}"/>
                    </a:ext>
                  </a:extLst>
                </p:cNvPr>
                <p:cNvSpPr/>
                <p:nvPr/>
              </p:nvSpPr>
              <p:spPr bwMode="auto">
                <a:xfrm>
                  <a:off x="10612979" y="2394505"/>
                  <a:ext cx="356034" cy="354935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ïsḻíḑè">
                  <a:extLst>
                    <a:ext uri="{FF2B5EF4-FFF2-40B4-BE49-F238E27FC236}">
                      <a16:creationId xmlns:a16="http://schemas.microsoft.com/office/drawing/2014/main" id="{DDD5C173-9214-4CD7-8D4C-98472D5E3F9B}"/>
                    </a:ext>
                  </a:extLst>
                </p:cNvPr>
                <p:cNvSpPr/>
                <p:nvPr/>
              </p:nvSpPr>
              <p:spPr bwMode="auto">
                <a:xfrm>
                  <a:off x="10193211" y="2257147"/>
                  <a:ext cx="427460" cy="19120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ïšḻîḓê">
                  <a:extLst>
                    <a:ext uri="{FF2B5EF4-FFF2-40B4-BE49-F238E27FC236}">
                      <a16:creationId xmlns:a16="http://schemas.microsoft.com/office/drawing/2014/main" id="{0AC08502-FBE5-411F-AFF9-CB45EF6A4D4D}"/>
                    </a:ext>
                  </a:extLst>
                </p:cNvPr>
                <p:cNvSpPr/>
                <p:nvPr/>
              </p:nvSpPr>
              <p:spPr bwMode="auto">
                <a:xfrm>
                  <a:off x="10914069" y="2743946"/>
                  <a:ext cx="191203" cy="425262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Sḷíḑè">
                  <a:extLst>
                    <a:ext uri="{FF2B5EF4-FFF2-40B4-BE49-F238E27FC236}">
                      <a16:creationId xmlns:a16="http://schemas.microsoft.com/office/drawing/2014/main" id="{13FD297F-51C2-49FD-95E4-B21E656F28C2}"/>
                    </a:ext>
                  </a:extLst>
                </p:cNvPr>
                <p:cNvSpPr/>
                <p:nvPr/>
              </p:nvSpPr>
              <p:spPr bwMode="auto">
                <a:xfrm>
                  <a:off x="10914069" y="3213162"/>
                  <a:ext cx="191203" cy="42746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iṧ1iďê">
                  <a:extLst>
                    <a:ext uri="{FF2B5EF4-FFF2-40B4-BE49-F238E27FC236}">
                      <a16:creationId xmlns:a16="http://schemas.microsoft.com/office/drawing/2014/main" id="{5970B491-A378-47AE-96EB-9772CE0E06D1}"/>
                    </a:ext>
                  </a:extLst>
                </p:cNvPr>
                <p:cNvSpPr/>
                <p:nvPr/>
              </p:nvSpPr>
              <p:spPr bwMode="auto">
                <a:xfrm>
                  <a:off x="10612979" y="3632930"/>
                  <a:ext cx="356034" cy="356034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î$ļíde">
                  <a:extLst>
                    <a:ext uri="{FF2B5EF4-FFF2-40B4-BE49-F238E27FC236}">
                      <a16:creationId xmlns:a16="http://schemas.microsoft.com/office/drawing/2014/main" id="{1CBA254C-662A-4E72-976B-AE5E2FD9E14F}"/>
                    </a:ext>
                  </a:extLst>
                </p:cNvPr>
                <p:cNvSpPr/>
                <p:nvPr/>
              </p:nvSpPr>
              <p:spPr bwMode="auto">
                <a:xfrm>
                  <a:off x="10193211" y="3936217"/>
                  <a:ext cx="427460" cy="189006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sľiďè">
                  <a:extLst>
                    <a:ext uri="{FF2B5EF4-FFF2-40B4-BE49-F238E27FC236}">
                      <a16:creationId xmlns:a16="http://schemas.microsoft.com/office/drawing/2014/main" id="{10CDFECC-5013-4048-A623-D124677AF95E}"/>
                    </a:ext>
                  </a:extLst>
                </p:cNvPr>
                <p:cNvSpPr/>
                <p:nvPr/>
              </p:nvSpPr>
              <p:spPr bwMode="auto">
                <a:xfrm>
                  <a:off x="9723995" y="3936217"/>
                  <a:ext cx="425262" cy="189006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Sḷïḓè">
                  <a:extLst>
                    <a:ext uri="{FF2B5EF4-FFF2-40B4-BE49-F238E27FC236}">
                      <a16:creationId xmlns:a16="http://schemas.microsoft.com/office/drawing/2014/main" id="{0D0838A0-676C-4B7C-A436-97E3CFCA29D8}"/>
                    </a:ext>
                  </a:extLst>
                </p:cNvPr>
                <p:cNvSpPr/>
                <p:nvPr/>
              </p:nvSpPr>
              <p:spPr bwMode="auto">
                <a:xfrm>
                  <a:off x="9374554" y="3632930"/>
                  <a:ext cx="354935" cy="356034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ïṧļïḑe">
                  <a:extLst>
                    <a:ext uri="{FF2B5EF4-FFF2-40B4-BE49-F238E27FC236}">
                      <a16:creationId xmlns:a16="http://schemas.microsoft.com/office/drawing/2014/main" id="{E5EEF3C5-2FF6-44CD-A9F5-51EB2B548116}"/>
                    </a:ext>
                  </a:extLst>
                </p:cNvPr>
                <p:cNvSpPr/>
                <p:nvPr/>
              </p:nvSpPr>
              <p:spPr bwMode="auto">
                <a:xfrm>
                  <a:off x="9237196" y="3213162"/>
                  <a:ext cx="191203" cy="42746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ṡľidè">
                  <a:extLst>
                    <a:ext uri="{FF2B5EF4-FFF2-40B4-BE49-F238E27FC236}">
                      <a16:creationId xmlns:a16="http://schemas.microsoft.com/office/drawing/2014/main" id="{A8A230B9-ED21-43FD-92CC-E2B56857BFA5}"/>
                    </a:ext>
                  </a:extLst>
                </p:cNvPr>
                <p:cNvSpPr/>
                <p:nvPr/>
              </p:nvSpPr>
              <p:spPr bwMode="auto">
                <a:xfrm>
                  <a:off x="9237196" y="2743946"/>
                  <a:ext cx="191203" cy="425262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îṧlïḓè">
                  <a:extLst>
                    <a:ext uri="{FF2B5EF4-FFF2-40B4-BE49-F238E27FC236}">
                      <a16:creationId xmlns:a16="http://schemas.microsoft.com/office/drawing/2014/main" id="{4DB80EDF-C181-46F1-98EC-A4415F710701}"/>
                    </a:ext>
                  </a:extLst>
                </p:cNvPr>
                <p:cNvSpPr/>
                <p:nvPr/>
              </p:nvSpPr>
              <p:spPr bwMode="auto">
                <a:xfrm>
                  <a:off x="9374554" y="2394505"/>
                  <a:ext cx="354935" cy="354935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ïṡḷîďé">
                  <a:extLst>
                    <a:ext uri="{FF2B5EF4-FFF2-40B4-BE49-F238E27FC236}">
                      <a16:creationId xmlns:a16="http://schemas.microsoft.com/office/drawing/2014/main" id="{676AEB61-D7EF-4190-A29D-C590A162D032}"/>
                    </a:ext>
                  </a:extLst>
                </p:cNvPr>
                <p:cNvSpPr/>
                <p:nvPr/>
              </p:nvSpPr>
              <p:spPr bwMode="auto">
                <a:xfrm>
                  <a:off x="9723995" y="2257147"/>
                  <a:ext cx="425262" cy="191203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6" name="íś1íḓè">
                <a:extLst>
                  <a:ext uri="{FF2B5EF4-FFF2-40B4-BE49-F238E27FC236}">
                    <a16:creationId xmlns:a16="http://schemas.microsoft.com/office/drawing/2014/main" id="{A97EEF44-9140-4729-92BF-9EA445CD3783}"/>
                  </a:ext>
                </a:extLst>
              </p:cNvPr>
              <p:cNvSpPr/>
              <p:nvPr/>
            </p:nvSpPr>
            <p:spPr bwMode="auto">
              <a:xfrm>
                <a:off x="9523346" y="2582618"/>
                <a:ext cx="569628" cy="474814"/>
              </a:xfrm>
              <a:custGeom>
                <a:avLst/>
                <a:gdLst>
                  <a:gd name="T0" fmla="*/ 75419876 w 21600"/>
                  <a:gd name="T1" fmla="*/ 22815321 h 21579"/>
                  <a:gd name="T2" fmla="*/ 74086090 w 21600"/>
                  <a:gd name="T3" fmla="*/ 25988205 h 21579"/>
                  <a:gd name="T4" fmla="*/ 70751508 w 21600"/>
                  <a:gd name="T5" fmla="*/ 27764166 h 21579"/>
                  <a:gd name="T6" fmla="*/ 70751508 w 21600"/>
                  <a:gd name="T7" fmla="*/ 40356187 h 21579"/>
                  <a:gd name="T8" fmla="*/ 68890459 w 21600"/>
                  <a:gd name="T9" fmla="*/ 44041735 h 21579"/>
                  <a:gd name="T10" fmla="*/ 64452543 w 21600"/>
                  <a:gd name="T11" fmla="*/ 45574747 h 21579"/>
                  <a:gd name="T12" fmla="*/ 57741601 w 21600"/>
                  <a:gd name="T13" fmla="*/ 41068031 h 21579"/>
                  <a:gd name="T14" fmla="*/ 49288264 w 21600"/>
                  <a:gd name="T15" fmla="*/ 37061803 h 21579"/>
                  <a:gd name="T16" fmla="*/ 39979537 w 21600"/>
                  <a:gd name="T17" fmla="*/ 33937470 h 21579"/>
                  <a:gd name="T18" fmla="*/ 30688181 w 21600"/>
                  <a:gd name="T19" fmla="*/ 32234408 h 21579"/>
                  <a:gd name="T20" fmla="*/ 27825021 w 21600"/>
                  <a:gd name="T21" fmla="*/ 33597370 h 21579"/>
                  <a:gd name="T22" fmla="*/ 26309651 w 21600"/>
                  <a:gd name="T23" fmla="*/ 35728021 h 21579"/>
                  <a:gd name="T24" fmla="*/ 26225861 w 21600"/>
                  <a:gd name="T25" fmla="*/ 38138096 h 21579"/>
                  <a:gd name="T26" fmla="*/ 27748204 w 21600"/>
                  <a:gd name="T27" fmla="*/ 40356187 h 21579"/>
                  <a:gd name="T28" fmla="*/ 26805477 w 21600"/>
                  <a:gd name="T29" fmla="*/ 42936312 h 21579"/>
                  <a:gd name="T30" fmla="*/ 27643496 w 21600"/>
                  <a:gd name="T31" fmla="*/ 45203003 h 21579"/>
                  <a:gd name="T32" fmla="*/ 29672124 w 21600"/>
                  <a:gd name="T33" fmla="*/ 47299644 h 21579"/>
                  <a:gd name="T34" fmla="*/ 32371191 w 21600"/>
                  <a:gd name="T35" fmla="*/ 49296719 h 21579"/>
                  <a:gd name="T36" fmla="*/ 29525462 w 21600"/>
                  <a:gd name="T37" fmla="*/ 51536695 h 21579"/>
                  <a:gd name="T38" fmla="*/ 25181854 w 21600"/>
                  <a:gd name="T39" fmla="*/ 52406463 h 21579"/>
                  <a:gd name="T40" fmla="*/ 20660147 w 21600"/>
                  <a:gd name="T41" fmla="*/ 52049309 h 21579"/>
                  <a:gd name="T42" fmla="*/ 17189421 w 21600"/>
                  <a:gd name="T43" fmla="*/ 50560017 h 21579"/>
                  <a:gd name="T44" fmla="*/ 15548366 w 21600"/>
                  <a:gd name="T45" fmla="*/ 46296300 h 21579"/>
                  <a:gd name="T46" fmla="*/ 14078377 w 21600"/>
                  <a:gd name="T47" fmla="*/ 41845479 h 21579"/>
                  <a:gd name="T48" fmla="*/ 13505733 w 21600"/>
                  <a:gd name="T49" fmla="*/ 37124993 h 21579"/>
                  <a:gd name="T50" fmla="*/ 14490413 w 21600"/>
                  <a:gd name="T51" fmla="*/ 31957448 h 21579"/>
                  <a:gd name="T52" fmla="*/ 6298965 w 21600"/>
                  <a:gd name="T53" fmla="*/ 31957448 h 21579"/>
                  <a:gd name="T54" fmla="*/ 1864535 w 21600"/>
                  <a:gd name="T55" fmla="*/ 30424436 h 21579"/>
                  <a:gd name="T56" fmla="*/ 0 w 21600"/>
                  <a:gd name="T57" fmla="*/ 26702464 h 21579"/>
                  <a:gd name="T58" fmla="*/ 0 w 21600"/>
                  <a:gd name="T59" fmla="*/ 18886823 h 21579"/>
                  <a:gd name="T60" fmla="*/ 1836585 w 21600"/>
                  <a:gd name="T61" fmla="*/ 15172146 h 21579"/>
                  <a:gd name="T62" fmla="*/ 6298965 w 21600"/>
                  <a:gd name="T63" fmla="*/ 13617249 h 21579"/>
                  <a:gd name="T64" fmla="*/ 26721687 w 21600"/>
                  <a:gd name="T65" fmla="*/ 13617249 h 21579"/>
                  <a:gd name="T66" fmla="*/ 36749721 w 21600"/>
                  <a:gd name="T67" fmla="*/ 12477866 h 21579"/>
                  <a:gd name="T68" fmla="*/ 47175846 w 21600"/>
                  <a:gd name="T69" fmla="*/ 9411842 h 21579"/>
                  <a:gd name="T70" fmla="*/ 56819793 w 21600"/>
                  <a:gd name="T71" fmla="*/ 5033920 h 21579"/>
                  <a:gd name="T72" fmla="*/ 64452543 w 21600"/>
                  <a:gd name="T73" fmla="*/ 0 h 21579"/>
                  <a:gd name="T74" fmla="*/ 68890459 w 21600"/>
                  <a:gd name="T75" fmla="*/ 1540307 h 21579"/>
                  <a:gd name="T76" fmla="*/ 70751508 w 21600"/>
                  <a:gd name="T77" fmla="*/ 5262280 h 21579"/>
                  <a:gd name="T78" fmla="*/ 70751508 w 21600"/>
                  <a:gd name="T79" fmla="*/ 17817875 h 21579"/>
                  <a:gd name="T80" fmla="*/ 74086090 w 21600"/>
                  <a:gd name="T81" fmla="*/ 19608377 h 21579"/>
                  <a:gd name="T82" fmla="*/ 75419876 w 21600"/>
                  <a:gd name="T83" fmla="*/ 22815321 h 21579"/>
                  <a:gd name="T84" fmla="*/ 64452543 w 21600"/>
                  <a:gd name="T85" fmla="*/ 6936162 h 21579"/>
                  <a:gd name="T86" fmla="*/ 57657811 w 21600"/>
                  <a:gd name="T87" fmla="*/ 10816059 h 21579"/>
                  <a:gd name="T88" fmla="*/ 49860908 w 21600"/>
                  <a:gd name="T89" fmla="*/ 14173632 h 21579"/>
                  <a:gd name="T90" fmla="*/ 41473930 w 21600"/>
                  <a:gd name="T91" fmla="*/ 16819313 h 21579"/>
                  <a:gd name="T92" fmla="*/ 33020652 w 21600"/>
                  <a:gd name="T93" fmla="*/ 18473824 h 21579"/>
                  <a:gd name="T94" fmla="*/ 33020652 w 21600"/>
                  <a:gd name="T95" fmla="*/ 27144643 h 21579"/>
                  <a:gd name="T96" fmla="*/ 41473930 w 21600"/>
                  <a:gd name="T97" fmla="*/ 28818574 h 21579"/>
                  <a:gd name="T98" fmla="*/ 49860908 w 21600"/>
                  <a:gd name="T99" fmla="*/ 31478844 h 21579"/>
                  <a:gd name="T100" fmla="*/ 57699706 w 21600"/>
                  <a:gd name="T101" fmla="*/ 34858253 h 21579"/>
                  <a:gd name="T102" fmla="*/ 64452543 w 21600"/>
                  <a:gd name="T103" fmla="*/ 38679840 h 21579"/>
                  <a:gd name="T104" fmla="*/ 64452543 w 21600"/>
                  <a:gd name="T105" fmla="*/ 6936162 h 21579"/>
                  <a:gd name="T106" fmla="*/ 64452543 w 21600"/>
                  <a:gd name="T107" fmla="*/ 6936162 h 2157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1600" h="21579">
                    <a:moveTo>
                      <a:pt x="21600" y="9391"/>
                    </a:moveTo>
                    <a:cubicBezTo>
                      <a:pt x="21600" y="9887"/>
                      <a:pt x="21473" y="10321"/>
                      <a:pt x="21218" y="10697"/>
                    </a:cubicBezTo>
                    <a:cubicBezTo>
                      <a:pt x="20963" y="11073"/>
                      <a:pt x="20648" y="11313"/>
                      <a:pt x="20263" y="11428"/>
                    </a:cubicBezTo>
                    <a:lnTo>
                      <a:pt x="20263" y="16611"/>
                    </a:lnTo>
                    <a:cubicBezTo>
                      <a:pt x="20263" y="17201"/>
                      <a:pt x="20087" y="17708"/>
                      <a:pt x="19730" y="18128"/>
                    </a:cubicBezTo>
                    <a:cubicBezTo>
                      <a:pt x="19375" y="18551"/>
                      <a:pt x="18951" y="18759"/>
                      <a:pt x="18459" y="18759"/>
                    </a:cubicBezTo>
                    <a:cubicBezTo>
                      <a:pt x="17928" y="18122"/>
                      <a:pt x="17286" y="17506"/>
                      <a:pt x="16537" y="16904"/>
                    </a:cubicBezTo>
                    <a:cubicBezTo>
                      <a:pt x="15786" y="16306"/>
                      <a:pt x="14980" y="15757"/>
                      <a:pt x="14116" y="15255"/>
                    </a:cubicBezTo>
                    <a:cubicBezTo>
                      <a:pt x="13254" y="14756"/>
                      <a:pt x="12363" y="14325"/>
                      <a:pt x="11450" y="13969"/>
                    </a:cubicBezTo>
                    <a:cubicBezTo>
                      <a:pt x="10537" y="13614"/>
                      <a:pt x="9648" y="13380"/>
                      <a:pt x="8789" y="13268"/>
                    </a:cubicBezTo>
                    <a:cubicBezTo>
                      <a:pt x="8453" y="13379"/>
                      <a:pt x="8179" y="13564"/>
                      <a:pt x="7969" y="13829"/>
                    </a:cubicBezTo>
                    <a:cubicBezTo>
                      <a:pt x="7758" y="14093"/>
                      <a:pt x="7614" y="14386"/>
                      <a:pt x="7535" y="14706"/>
                    </a:cubicBezTo>
                    <a:cubicBezTo>
                      <a:pt x="7457" y="15029"/>
                      <a:pt x="7450" y="15361"/>
                      <a:pt x="7511" y="15698"/>
                    </a:cubicBezTo>
                    <a:cubicBezTo>
                      <a:pt x="7575" y="16036"/>
                      <a:pt x="7719" y="16341"/>
                      <a:pt x="7947" y="16611"/>
                    </a:cubicBezTo>
                    <a:cubicBezTo>
                      <a:pt x="7751" y="16992"/>
                      <a:pt x="7660" y="17347"/>
                      <a:pt x="7677" y="17673"/>
                    </a:cubicBezTo>
                    <a:cubicBezTo>
                      <a:pt x="7692" y="17993"/>
                      <a:pt x="7773" y="18307"/>
                      <a:pt x="7917" y="18606"/>
                    </a:cubicBezTo>
                    <a:cubicBezTo>
                      <a:pt x="8059" y="18909"/>
                      <a:pt x="8255" y="19193"/>
                      <a:pt x="8498" y="19469"/>
                    </a:cubicBezTo>
                    <a:cubicBezTo>
                      <a:pt x="8737" y="19745"/>
                      <a:pt x="8997" y="20021"/>
                      <a:pt x="9271" y="20291"/>
                    </a:cubicBezTo>
                    <a:cubicBezTo>
                      <a:pt x="9114" y="20696"/>
                      <a:pt x="8843" y="21001"/>
                      <a:pt x="8456" y="21213"/>
                    </a:cubicBezTo>
                    <a:cubicBezTo>
                      <a:pt x="8069" y="21424"/>
                      <a:pt x="7655" y="21541"/>
                      <a:pt x="7212" y="21571"/>
                    </a:cubicBezTo>
                    <a:cubicBezTo>
                      <a:pt x="6772" y="21600"/>
                      <a:pt x="6341" y="21550"/>
                      <a:pt x="5917" y="21424"/>
                    </a:cubicBezTo>
                    <a:cubicBezTo>
                      <a:pt x="5496" y="21295"/>
                      <a:pt x="5163" y="21092"/>
                      <a:pt x="4923" y="20811"/>
                    </a:cubicBezTo>
                    <a:cubicBezTo>
                      <a:pt x="4781" y="20241"/>
                      <a:pt x="4625" y="19657"/>
                      <a:pt x="4453" y="19056"/>
                    </a:cubicBezTo>
                    <a:cubicBezTo>
                      <a:pt x="4282" y="18454"/>
                      <a:pt x="4140" y="17843"/>
                      <a:pt x="4032" y="17224"/>
                    </a:cubicBezTo>
                    <a:cubicBezTo>
                      <a:pt x="3922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50" y="13154"/>
                    </a:cubicBezTo>
                    <a:lnTo>
                      <a:pt x="1804" y="13154"/>
                    </a:lnTo>
                    <a:cubicBezTo>
                      <a:pt x="1312" y="13154"/>
                      <a:pt x="889" y="12945"/>
                      <a:pt x="534" y="12523"/>
                    </a:cubicBezTo>
                    <a:cubicBezTo>
                      <a:pt x="176" y="12100"/>
                      <a:pt x="0" y="11592"/>
                      <a:pt x="0" y="10991"/>
                    </a:cubicBezTo>
                    <a:lnTo>
                      <a:pt x="0" y="7774"/>
                    </a:lnTo>
                    <a:cubicBezTo>
                      <a:pt x="0" y="7184"/>
                      <a:pt x="176" y="6677"/>
                      <a:pt x="526" y="6245"/>
                    </a:cubicBezTo>
                    <a:cubicBezTo>
                      <a:pt x="879" y="5820"/>
                      <a:pt x="1305" y="5605"/>
                      <a:pt x="1804" y="5605"/>
                    </a:cubicBezTo>
                    <a:lnTo>
                      <a:pt x="7653" y="5605"/>
                    </a:lnTo>
                    <a:cubicBezTo>
                      <a:pt x="8551" y="5605"/>
                      <a:pt x="9509" y="5450"/>
                      <a:pt x="10525" y="5136"/>
                    </a:cubicBezTo>
                    <a:cubicBezTo>
                      <a:pt x="11541" y="4822"/>
                      <a:pt x="12537" y="4399"/>
                      <a:pt x="13511" y="3874"/>
                    </a:cubicBezTo>
                    <a:cubicBezTo>
                      <a:pt x="14488" y="3343"/>
                      <a:pt x="15409" y="2744"/>
                      <a:pt x="16273" y="2072"/>
                    </a:cubicBezTo>
                    <a:cubicBezTo>
                      <a:pt x="17135" y="1406"/>
                      <a:pt x="17864" y="713"/>
                      <a:pt x="18459" y="0"/>
                    </a:cubicBezTo>
                    <a:cubicBezTo>
                      <a:pt x="18951" y="0"/>
                      <a:pt x="19375" y="214"/>
                      <a:pt x="19730" y="634"/>
                    </a:cubicBezTo>
                    <a:cubicBezTo>
                      <a:pt x="20087" y="1057"/>
                      <a:pt x="20263" y="1567"/>
                      <a:pt x="20263" y="2166"/>
                    </a:cubicBezTo>
                    <a:lnTo>
                      <a:pt x="20263" y="7334"/>
                    </a:lnTo>
                    <a:cubicBezTo>
                      <a:pt x="20648" y="7446"/>
                      <a:pt x="20963" y="7692"/>
                      <a:pt x="21218" y="8071"/>
                    </a:cubicBezTo>
                    <a:cubicBezTo>
                      <a:pt x="21473" y="8455"/>
                      <a:pt x="21600" y="8895"/>
                      <a:pt x="21600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3" y="4452"/>
                    </a:cubicBezTo>
                    <a:cubicBezTo>
                      <a:pt x="15810" y="4963"/>
                      <a:pt x="15066" y="5423"/>
                      <a:pt x="14280" y="5834"/>
                    </a:cubicBezTo>
                    <a:cubicBezTo>
                      <a:pt x="13494" y="6245"/>
                      <a:pt x="12694" y="6609"/>
                      <a:pt x="11878" y="6923"/>
                    </a:cubicBezTo>
                    <a:cubicBezTo>
                      <a:pt x="11061" y="7237"/>
                      <a:pt x="10255" y="7463"/>
                      <a:pt x="9457" y="7604"/>
                    </a:cubicBezTo>
                    <a:lnTo>
                      <a:pt x="9457" y="11173"/>
                    </a:lnTo>
                    <a:cubicBezTo>
                      <a:pt x="10255" y="11325"/>
                      <a:pt x="11061" y="11554"/>
                      <a:pt x="11878" y="11862"/>
                    </a:cubicBezTo>
                    <a:cubicBezTo>
                      <a:pt x="12694" y="12170"/>
                      <a:pt x="13494" y="12537"/>
                      <a:pt x="14280" y="12957"/>
                    </a:cubicBezTo>
                    <a:cubicBezTo>
                      <a:pt x="15066" y="13379"/>
                      <a:pt x="15813" y="13843"/>
                      <a:pt x="16525" y="14348"/>
                    </a:cubicBezTo>
                    <a:cubicBezTo>
                      <a:pt x="17235" y="14856"/>
                      <a:pt x="17881" y="15381"/>
                      <a:pt x="18459" y="15921"/>
                    </a:cubicBezTo>
                    <a:lnTo>
                      <a:pt x="18459" y="2855"/>
                    </a:lnTo>
                    <a:close/>
                    <a:moveTo>
                      <a:pt x="18459" y="285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A5C532A8-F237-4B12-981C-148FB16B564E}"/>
                  </a:ext>
                </a:extLst>
              </p:cNvPr>
              <p:cNvSpPr txBox="1"/>
              <p:nvPr/>
            </p:nvSpPr>
            <p:spPr>
              <a:xfrm>
                <a:off x="8873147" y="4388501"/>
                <a:ext cx="2287223" cy="894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19BFE5F-0B9D-43FC-8F33-E016FB6422F9}"/>
              </a:ext>
            </a:extLst>
          </p:cNvPr>
          <p:cNvGrpSpPr/>
          <p:nvPr/>
        </p:nvGrpSpPr>
        <p:grpSpPr>
          <a:xfrm>
            <a:off x="6268020" y="2017993"/>
            <a:ext cx="2401365" cy="3265112"/>
            <a:chOff x="6268020" y="2017993"/>
            <a:chExt cx="2401365" cy="3265112"/>
          </a:xfrm>
        </p:grpSpPr>
        <p:sp>
          <p:nvSpPr>
            <p:cNvPr id="9" name="i$ļiḓe">
              <a:extLst>
                <a:ext uri="{FF2B5EF4-FFF2-40B4-BE49-F238E27FC236}">
                  <a16:creationId xmlns:a16="http://schemas.microsoft.com/office/drawing/2014/main" id="{78A8922B-6820-41D3-8784-25E7F94FAE01}"/>
                </a:ext>
              </a:extLst>
            </p:cNvPr>
            <p:cNvSpPr/>
            <p:nvPr/>
          </p:nvSpPr>
          <p:spPr bwMode="auto">
            <a:xfrm>
              <a:off x="6654156" y="2173007"/>
              <a:ext cx="1358460" cy="1358814"/>
            </a:xfrm>
            <a:prstGeom prst="ellipse">
              <a:avLst/>
            </a:prstGeom>
            <a:solidFill>
              <a:srgbClr val="96AD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10" name="îš1íďè">
              <a:extLst>
                <a:ext uri="{FF2B5EF4-FFF2-40B4-BE49-F238E27FC236}">
                  <a16:creationId xmlns:a16="http://schemas.microsoft.com/office/drawing/2014/main" id="{BB9E2328-26F9-4C59-8ECC-8CDC2C33E625}"/>
                </a:ext>
              </a:extLst>
            </p:cNvPr>
            <p:cNvGrpSpPr/>
            <p:nvPr/>
          </p:nvGrpSpPr>
          <p:grpSpPr>
            <a:xfrm>
              <a:off x="6499658" y="2017993"/>
              <a:ext cx="1667419" cy="1667859"/>
              <a:chOff x="6546413" y="2257147"/>
              <a:chExt cx="1868076" cy="1868076"/>
            </a:xfrm>
          </p:grpSpPr>
          <p:sp>
            <p:nvSpPr>
              <p:cNvPr id="47" name="îśľíḓe">
                <a:extLst>
                  <a:ext uri="{FF2B5EF4-FFF2-40B4-BE49-F238E27FC236}">
                    <a16:creationId xmlns:a16="http://schemas.microsoft.com/office/drawing/2014/main" id="{F5CA37C1-DE18-40A0-B6FE-3C2A5E1F0BDA}"/>
                  </a:ext>
                </a:extLst>
              </p:cNvPr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96ADBF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ŝľîḓé">
                <a:extLst>
                  <a:ext uri="{FF2B5EF4-FFF2-40B4-BE49-F238E27FC236}">
                    <a16:creationId xmlns:a16="http://schemas.microsoft.com/office/drawing/2014/main" id="{8644B1F6-C1CA-423E-8F1F-2A19D5A11B31}"/>
                  </a:ext>
                </a:extLst>
              </p:cNvPr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96ADBF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šļïḍê">
                <a:extLst>
                  <a:ext uri="{FF2B5EF4-FFF2-40B4-BE49-F238E27FC236}">
                    <a16:creationId xmlns:a16="http://schemas.microsoft.com/office/drawing/2014/main" id="{13DF40EE-9147-4A6C-AC76-027F89EDA3E4}"/>
                  </a:ext>
                </a:extLst>
              </p:cNvPr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96ADBF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$ľíḍe">
                <a:extLst>
                  <a:ext uri="{FF2B5EF4-FFF2-40B4-BE49-F238E27FC236}">
                    <a16:creationId xmlns:a16="http://schemas.microsoft.com/office/drawing/2014/main" id="{CF8CEA0D-DE06-4F7F-AF55-1093F6861A9F}"/>
                  </a:ext>
                </a:extLst>
              </p:cNvPr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6ADBF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ŝľïḓè">
                <a:extLst>
                  <a:ext uri="{FF2B5EF4-FFF2-40B4-BE49-F238E27FC236}">
                    <a16:creationId xmlns:a16="http://schemas.microsoft.com/office/drawing/2014/main" id="{8205C0AC-9E69-4773-99F9-D6E33FB2CCF7}"/>
                  </a:ext>
                </a:extLst>
              </p:cNvPr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96ADBF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ṡ1ïďe">
                <a:extLst>
                  <a:ext uri="{FF2B5EF4-FFF2-40B4-BE49-F238E27FC236}">
                    <a16:creationId xmlns:a16="http://schemas.microsoft.com/office/drawing/2014/main" id="{EBF29F2D-68DE-4E54-8BAB-F5919B3D4083}"/>
                  </a:ext>
                </a:extLst>
              </p:cNvPr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96ADBF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Sḻiḑé">
                <a:extLst>
                  <a:ext uri="{FF2B5EF4-FFF2-40B4-BE49-F238E27FC236}">
                    <a16:creationId xmlns:a16="http://schemas.microsoft.com/office/drawing/2014/main" id="{C5374235-627E-4288-AA59-D0FB782A8502}"/>
                  </a:ext>
                </a:extLst>
              </p:cNvPr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śļîdé">
                <a:extLst>
                  <a:ext uri="{FF2B5EF4-FFF2-40B4-BE49-F238E27FC236}">
                    <a16:creationId xmlns:a16="http://schemas.microsoft.com/office/drawing/2014/main" id="{3B4FF750-151F-468E-8433-AA26C2FAFBB7}"/>
                  </a:ext>
                </a:extLst>
              </p:cNvPr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$ḷîḋé">
                <a:extLst>
                  <a:ext uri="{FF2B5EF4-FFF2-40B4-BE49-F238E27FC236}">
                    <a16:creationId xmlns:a16="http://schemas.microsoft.com/office/drawing/2014/main" id="{75227B3D-6D15-4F62-BD87-AA86E61D0162}"/>
                  </a:ext>
                </a:extLst>
              </p:cNvPr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6" name="î$ḻíḍe">
                <a:extLst>
                  <a:ext uri="{FF2B5EF4-FFF2-40B4-BE49-F238E27FC236}">
                    <a16:creationId xmlns:a16="http://schemas.microsoft.com/office/drawing/2014/main" id="{BDCB699E-220D-493F-B751-A01F7C2DEEFC}"/>
                  </a:ext>
                </a:extLst>
              </p:cNvPr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ṡḻiḓè">
                <a:extLst>
                  <a:ext uri="{FF2B5EF4-FFF2-40B4-BE49-F238E27FC236}">
                    <a16:creationId xmlns:a16="http://schemas.microsoft.com/office/drawing/2014/main" id="{57BFCC01-9AF0-4607-A455-E5D9B1A58686}"/>
                  </a:ext>
                </a:extLst>
              </p:cNvPr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ṡḻíḋè">
                <a:extLst>
                  <a:ext uri="{FF2B5EF4-FFF2-40B4-BE49-F238E27FC236}">
                    <a16:creationId xmlns:a16="http://schemas.microsoft.com/office/drawing/2014/main" id="{B2BB46A6-656F-4260-834D-8F83A302FD18}"/>
                  </a:ext>
                </a:extLst>
              </p:cNvPr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11" name="išḷïḋe">
              <a:extLst>
                <a:ext uri="{FF2B5EF4-FFF2-40B4-BE49-F238E27FC236}">
                  <a16:creationId xmlns:a16="http://schemas.microsoft.com/office/drawing/2014/main" id="{EC63634A-F868-4203-8373-F746D5569510}"/>
                </a:ext>
              </a:extLst>
            </p:cNvPr>
            <p:cNvSpPr/>
            <p:nvPr/>
          </p:nvSpPr>
          <p:spPr bwMode="auto">
            <a:xfrm>
              <a:off x="7064193" y="2633412"/>
              <a:ext cx="538386" cy="4283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ḷîḑé">
              <a:extLst>
                <a:ext uri="{FF2B5EF4-FFF2-40B4-BE49-F238E27FC236}">
                  <a16:creationId xmlns:a16="http://schemas.microsoft.com/office/drawing/2014/main" id="{430D9C1B-0A39-423A-8676-34CE3EB7E67D}"/>
                </a:ext>
              </a:extLst>
            </p:cNvPr>
            <p:cNvSpPr txBox="1"/>
            <p:nvPr/>
          </p:nvSpPr>
          <p:spPr bwMode="auto">
            <a:xfrm>
              <a:off x="6268020" y="3834977"/>
              <a:ext cx="2130731" cy="409236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b" anchorCtr="1">
              <a:normAutofit/>
            </a:bodyPr>
            <a:lstStyle/>
            <a:p>
              <a:pPr latinLnBrk="0"/>
              <a:r>
                <a:rPr lang="en-US" altLang="zh-CN" sz="2000" b="1" dirty="0">
                  <a:solidFill>
                    <a:srgbClr val="809DBB"/>
                  </a:solidFill>
                  <a:effectLst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b="1" dirty="0">
                <a:solidFill>
                  <a:srgbClr val="809DBB"/>
                </a:solidFill>
                <a:effectLst/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47B630F-561D-44C7-8B57-CEB6D4B192D5}"/>
                </a:ext>
              </a:extLst>
            </p:cNvPr>
            <p:cNvSpPr txBox="1"/>
            <p:nvPr/>
          </p:nvSpPr>
          <p:spPr>
            <a:xfrm>
              <a:off x="6382162" y="4388501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9AF253C-0CE6-4CC4-87E1-59E9FF6E114A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E87C9EF-4570-40A6-A225-992EAE9C0300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78" name="mountain_175982">
              <a:extLst>
                <a:ext uri="{FF2B5EF4-FFF2-40B4-BE49-F238E27FC236}">
                  <a16:creationId xmlns:a16="http://schemas.microsoft.com/office/drawing/2014/main" id="{8E094533-21D5-4D0C-A7FA-7FFA36F75C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391199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ṧ1íḋè">
            <a:extLst>
              <a:ext uri="{FF2B5EF4-FFF2-40B4-BE49-F238E27FC236}">
                <a16:creationId xmlns:a16="http://schemas.microsoft.com/office/drawing/2014/main" id="{DCCF568B-2019-4074-9811-592A5016C568}"/>
              </a:ext>
            </a:extLst>
          </p:cNvPr>
          <p:cNvSpPr/>
          <p:nvPr/>
        </p:nvSpPr>
        <p:spPr>
          <a:xfrm>
            <a:off x="1" y="4383006"/>
            <a:ext cx="12192000" cy="1762077"/>
          </a:xfrm>
          <a:prstGeom prst="trapezoid">
            <a:avLst>
              <a:gd name="adj" fmla="val 99668"/>
            </a:avLst>
          </a:prstGeom>
          <a:solidFill>
            <a:srgbClr val="96ADB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C2FCD31-ACB4-4A8B-A4DB-6FC54AC65BCE}"/>
              </a:ext>
            </a:extLst>
          </p:cNvPr>
          <p:cNvGrpSpPr/>
          <p:nvPr/>
        </p:nvGrpSpPr>
        <p:grpSpPr>
          <a:xfrm>
            <a:off x="4669152" y="1917130"/>
            <a:ext cx="2853696" cy="3161994"/>
            <a:chOff x="4669152" y="1917130"/>
            <a:chExt cx="2853696" cy="3161994"/>
          </a:xfrm>
        </p:grpSpPr>
        <p:sp>
          <p:nvSpPr>
            <p:cNvPr id="5" name="îṩ1íďè">
              <a:extLst>
                <a:ext uri="{FF2B5EF4-FFF2-40B4-BE49-F238E27FC236}">
                  <a16:creationId xmlns:a16="http://schemas.microsoft.com/office/drawing/2014/main" id="{68AA843B-04FC-40FD-9299-56726DF24BBB}"/>
                </a:ext>
              </a:extLst>
            </p:cNvPr>
            <p:cNvSpPr/>
            <p:nvPr/>
          </p:nvSpPr>
          <p:spPr>
            <a:xfrm>
              <a:off x="4669152" y="1917130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rgbClr val="5C7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ṡḻídè">
              <a:extLst>
                <a:ext uri="{FF2B5EF4-FFF2-40B4-BE49-F238E27FC236}">
                  <a16:creationId xmlns:a16="http://schemas.microsoft.com/office/drawing/2014/main" id="{A2FA8DF2-A27C-4AC9-A1EA-3EED247FF2EA}"/>
                </a:ext>
              </a:extLst>
            </p:cNvPr>
            <p:cNvSpPr/>
            <p:nvPr/>
          </p:nvSpPr>
          <p:spPr>
            <a:xfrm>
              <a:off x="4669153" y="4955943"/>
              <a:ext cx="2853695" cy="123181"/>
            </a:xfrm>
            <a:prstGeom prst="rect">
              <a:avLst/>
            </a:prstGeom>
            <a:solidFill>
              <a:srgbClr val="5C7A9A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121920" tIns="60960" rIns="121920" bIns="6096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r"/>
              <a:endParaRPr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îşḷîḋé">
            <a:extLst>
              <a:ext uri="{FF2B5EF4-FFF2-40B4-BE49-F238E27FC236}">
                <a16:creationId xmlns:a16="http://schemas.microsoft.com/office/drawing/2014/main" id="{41327E5B-62DE-41BD-9716-292232632E92}"/>
              </a:ext>
            </a:extLst>
          </p:cNvPr>
          <p:cNvSpPr/>
          <p:nvPr/>
        </p:nvSpPr>
        <p:spPr bwMode="auto">
          <a:xfrm>
            <a:off x="6802874" y="1917130"/>
            <a:ext cx="719975" cy="719975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5C7A9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none" lIns="90000" tIns="46800" rIns="90000" bIns="4680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800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2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CD672D-F72E-489E-92AE-51436B2B7786}"/>
              </a:ext>
            </a:extLst>
          </p:cNvPr>
          <p:cNvGrpSpPr/>
          <p:nvPr/>
        </p:nvGrpSpPr>
        <p:grpSpPr>
          <a:xfrm>
            <a:off x="1356784" y="1917130"/>
            <a:ext cx="2853696" cy="3161994"/>
            <a:chOff x="1356784" y="1917130"/>
            <a:chExt cx="2853696" cy="3161994"/>
          </a:xfrm>
        </p:grpSpPr>
        <p:sp>
          <p:nvSpPr>
            <p:cNvPr id="8" name="îṩḷiḋé">
              <a:extLst>
                <a:ext uri="{FF2B5EF4-FFF2-40B4-BE49-F238E27FC236}">
                  <a16:creationId xmlns:a16="http://schemas.microsoft.com/office/drawing/2014/main" id="{8316FAB6-BFE6-4632-85BC-DC6883FF18C6}"/>
                </a:ext>
              </a:extLst>
            </p:cNvPr>
            <p:cNvSpPr/>
            <p:nvPr/>
          </p:nvSpPr>
          <p:spPr>
            <a:xfrm>
              <a:off x="1356784" y="1917130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şļïḋè">
              <a:extLst>
                <a:ext uri="{FF2B5EF4-FFF2-40B4-BE49-F238E27FC236}">
                  <a16:creationId xmlns:a16="http://schemas.microsoft.com/office/drawing/2014/main" id="{777AAEFA-A0BA-42AF-913C-6E59B42E6D6B}"/>
                </a:ext>
              </a:extLst>
            </p:cNvPr>
            <p:cNvSpPr/>
            <p:nvPr/>
          </p:nvSpPr>
          <p:spPr>
            <a:xfrm>
              <a:off x="1356785" y="4955943"/>
              <a:ext cx="2853695" cy="123181"/>
            </a:xfrm>
            <a:prstGeom prst="rect">
              <a:avLst/>
            </a:prstGeom>
            <a:solidFill>
              <a:schemeClr val="tx2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" name="íṥ1ïḑê">
            <a:extLst>
              <a:ext uri="{FF2B5EF4-FFF2-40B4-BE49-F238E27FC236}">
                <a16:creationId xmlns:a16="http://schemas.microsoft.com/office/drawing/2014/main" id="{82E29058-C73B-4A5A-8ED4-8489E4076658}"/>
              </a:ext>
            </a:extLst>
          </p:cNvPr>
          <p:cNvSpPr/>
          <p:nvPr/>
        </p:nvSpPr>
        <p:spPr bwMode="auto">
          <a:xfrm>
            <a:off x="3490506" y="1917130"/>
            <a:ext cx="719975" cy="719975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none" lIns="90000" tIns="46800" rIns="90000" bIns="4680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ko-KR" sz="2800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1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5487588-2947-4395-9612-2C6195B02ADB}"/>
              </a:ext>
            </a:extLst>
          </p:cNvPr>
          <p:cNvGrpSpPr/>
          <p:nvPr/>
        </p:nvGrpSpPr>
        <p:grpSpPr>
          <a:xfrm>
            <a:off x="7966439" y="1917130"/>
            <a:ext cx="2868777" cy="3161994"/>
            <a:chOff x="7966439" y="1917130"/>
            <a:chExt cx="2868777" cy="3161994"/>
          </a:xfrm>
        </p:grpSpPr>
        <p:sp>
          <p:nvSpPr>
            <p:cNvPr id="11" name="íş1ïḍe">
              <a:extLst>
                <a:ext uri="{FF2B5EF4-FFF2-40B4-BE49-F238E27FC236}">
                  <a16:creationId xmlns:a16="http://schemas.microsoft.com/office/drawing/2014/main" id="{D4503278-3B1A-4180-A6E9-36531B5E176F}"/>
                </a:ext>
              </a:extLst>
            </p:cNvPr>
            <p:cNvSpPr/>
            <p:nvPr/>
          </p:nvSpPr>
          <p:spPr>
            <a:xfrm>
              <a:off x="7966439" y="1917130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ṧlíḑè">
              <a:extLst>
                <a:ext uri="{FF2B5EF4-FFF2-40B4-BE49-F238E27FC236}">
                  <a16:creationId xmlns:a16="http://schemas.microsoft.com/office/drawing/2014/main" id="{45C4CDFC-4188-4E47-810E-1C8482B90243}"/>
                </a:ext>
              </a:extLst>
            </p:cNvPr>
            <p:cNvSpPr/>
            <p:nvPr/>
          </p:nvSpPr>
          <p:spPr>
            <a:xfrm>
              <a:off x="7981521" y="4955943"/>
              <a:ext cx="2853695" cy="123181"/>
            </a:xfrm>
            <a:prstGeom prst="rect">
              <a:avLst/>
            </a:prstGeom>
            <a:solidFill>
              <a:schemeClr val="tx2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îsļîḓê">
            <a:extLst>
              <a:ext uri="{FF2B5EF4-FFF2-40B4-BE49-F238E27FC236}">
                <a16:creationId xmlns:a16="http://schemas.microsoft.com/office/drawing/2014/main" id="{F46A0AC6-0BC7-4EB1-891C-92D6BE4DFC19}"/>
              </a:ext>
            </a:extLst>
          </p:cNvPr>
          <p:cNvSpPr/>
          <p:nvPr/>
        </p:nvSpPr>
        <p:spPr bwMode="auto">
          <a:xfrm>
            <a:off x="10115242" y="1917130"/>
            <a:ext cx="719975" cy="719975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none" lIns="90000" tIns="46800" rIns="90000" bIns="4680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ko-KR" sz="2800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3</a:t>
            </a:r>
          </a:p>
        </p:txBody>
      </p:sp>
      <p:grpSp>
        <p:nvGrpSpPr>
          <p:cNvPr id="14" name="îsľidê">
            <a:extLst>
              <a:ext uri="{FF2B5EF4-FFF2-40B4-BE49-F238E27FC236}">
                <a16:creationId xmlns:a16="http://schemas.microsoft.com/office/drawing/2014/main" id="{9A59195A-F340-48C9-8037-DBB8A0A98658}"/>
              </a:ext>
            </a:extLst>
          </p:cNvPr>
          <p:cNvGrpSpPr/>
          <p:nvPr/>
        </p:nvGrpSpPr>
        <p:grpSpPr>
          <a:xfrm>
            <a:off x="7966172" y="2931526"/>
            <a:ext cx="2854228" cy="944997"/>
            <a:chOff x="8369298" y="1680562"/>
            <a:chExt cx="2327132" cy="944997"/>
          </a:xfrm>
        </p:grpSpPr>
        <p:sp>
          <p:nvSpPr>
            <p:cNvPr id="21" name="íṣlí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369298" y="2068160"/>
              <a:ext cx="2327132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Copy paste fonts. Choose the only option to retain text.</a:t>
              </a:r>
            </a:p>
          </p:txBody>
        </p:sp>
        <p:sp>
          <p:nvSpPr>
            <p:cNvPr id="22" name="îṡlîḋ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369298" y="1680562"/>
              <a:ext cx="232713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</p:grpSp>
      <p:grpSp>
        <p:nvGrpSpPr>
          <p:cNvPr id="15" name="ïsļïďé">
            <a:extLst>
              <a:ext uri="{FF2B5EF4-FFF2-40B4-BE49-F238E27FC236}">
                <a16:creationId xmlns:a16="http://schemas.microsoft.com/office/drawing/2014/main" id="{B5F53E50-16FF-41BF-9D58-9A5705EB236C}"/>
              </a:ext>
            </a:extLst>
          </p:cNvPr>
          <p:cNvGrpSpPr/>
          <p:nvPr/>
        </p:nvGrpSpPr>
        <p:grpSpPr>
          <a:xfrm>
            <a:off x="4668885" y="2931526"/>
            <a:ext cx="2854228" cy="944997"/>
            <a:chOff x="8369298" y="1680562"/>
            <a:chExt cx="2327132" cy="944997"/>
          </a:xfrm>
        </p:grpSpPr>
        <p:sp>
          <p:nvSpPr>
            <p:cNvPr id="19" name="íṧľïd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369298" y="2068160"/>
              <a:ext cx="2327132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Copy paste fonts. Choose the only option to retain text.</a:t>
              </a:r>
            </a:p>
          </p:txBody>
        </p:sp>
        <p:sp>
          <p:nvSpPr>
            <p:cNvPr id="20" name="íṧ1îḋ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369298" y="1680562"/>
              <a:ext cx="232713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</p:grpSp>
      <p:grpSp>
        <p:nvGrpSpPr>
          <p:cNvPr id="16" name="ïṧ1ídê">
            <a:extLst>
              <a:ext uri="{FF2B5EF4-FFF2-40B4-BE49-F238E27FC236}">
                <a16:creationId xmlns:a16="http://schemas.microsoft.com/office/drawing/2014/main" id="{5ECF3C54-CE4F-485D-A6C1-296FBBFFBFFC}"/>
              </a:ext>
            </a:extLst>
          </p:cNvPr>
          <p:cNvGrpSpPr/>
          <p:nvPr/>
        </p:nvGrpSpPr>
        <p:grpSpPr>
          <a:xfrm>
            <a:off x="1356517" y="2931526"/>
            <a:ext cx="2854228" cy="944997"/>
            <a:chOff x="8369298" y="1680562"/>
            <a:chExt cx="2327132" cy="944997"/>
          </a:xfrm>
        </p:grpSpPr>
        <p:sp>
          <p:nvSpPr>
            <p:cNvPr id="17" name="íṩľí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369298" y="2068160"/>
              <a:ext cx="2327132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Copy paste fonts. Choose the only option to retain text.</a:t>
              </a:r>
            </a:p>
          </p:txBody>
        </p:sp>
        <p:sp>
          <p:nvSpPr>
            <p:cNvPr id="18" name="ïŝḷí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369298" y="1680562"/>
              <a:ext cx="232713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31CB51-139F-490F-9CBA-0E7F74CDFD36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7B541F8-31B8-458E-99CF-CF619398FB35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25" name="mountain_175982">
              <a:extLst>
                <a:ext uri="{FF2B5EF4-FFF2-40B4-BE49-F238E27FC236}">
                  <a16:creationId xmlns:a16="http://schemas.microsoft.com/office/drawing/2014/main" id="{DBA43F4D-B6B4-4E2A-B557-7F3E2FDD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119857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í$1ïḑé">
            <a:extLst>
              <a:ext uri="{FF2B5EF4-FFF2-40B4-BE49-F238E27FC236}">
                <a16:creationId xmlns:a16="http://schemas.microsoft.com/office/drawing/2014/main" id="{B275542E-3C33-4FEA-979C-FB3872624C69}"/>
              </a:ext>
            </a:extLst>
          </p:cNvPr>
          <p:cNvSpPr/>
          <p:nvPr/>
        </p:nvSpPr>
        <p:spPr>
          <a:xfrm>
            <a:off x="669925" y="1478280"/>
            <a:ext cx="2235321" cy="558800"/>
          </a:xfrm>
          <a:prstGeom prst="rect">
            <a:avLst/>
          </a:prstGeom>
          <a:solidFill>
            <a:srgbClr val="D4DEE4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011C163-51E9-4154-8D36-AF5EACF61585}"/>
              </a:ext>
            </a:extLst>
          </p:cNvPr>
          <p:cNvGrpSpPr/>
          <p:nvPr/>
        </p:nvGrpSpPr>
        <p:grpSpPr>
          <a:xfrm>
            <a:off x="669925" y="2209800"/>
            <a:ext cx="2235321" cy="3632819"/>
            <a:chOff x="669925" y="2209800"/>
            <a:chExt cx="2235321" cy="3632819"/>
          </a:xfrm>
          <a:solidFill>
            <a:srgbClr val="D4DEE4"/>
          </a:solidFill>
        </p:grpSpPr>
        <p:sp>
          <p:nvSpPr>
            <p:cNvPr id="27" name="îşḻïďé">
              <a:extLst>
                <a:ext uri="{FF2B5EF4-FFF2-40B4-BE49-F238E27FC236}">
                  <a16:creationId xmlns:a16="http://schemas.microsoft.com/office/drawing/2014/main" id="{44736D6B-71C7-410B-B8A1-1DAEAD2C3DF6}"/>
                </a:ext>
              </a:extLst>
            </p:cNvPr>
            <p:cNvSpPr/>
            <p:nvPr/>
          </p:nvSpPr>
          <p:spPr>
            <a:xfrm>
              <a:off x="669925" y="2209800"/>
              <a:ext cx="2235321" cy="3632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9" name="íš1iḑè">
              <a:extLst>
                <a:ext uri="{FF2B5EF4-FFF2-40B4-BE49-F238E27FC236}">
                  <a16:creationId xmlns:a16="http://schemas.microsoft.com/office/drawing/2014/main" id="{69678228-778D-41CB-91A2-ADB282A2550C}"/>
                </a:ext>
              </a:extLst>
            </p:cNvPr>
            <p:cNvGrpSpPr/>
            <p:nvPr/>
          </p:nvGrpSpPr>
          <p:grpSpPr>
            <a:xfrm>
              <a:off x="731110" y="2598999"/>
              <a:ext cx="2112950" cy="1660002"/>
              <a:chOff x="813428" y="2566558"/>
              <a:chExt cx="2627179" cy="1660002"/>
            </a:xfrm>
            <a:grpFill/>
          </p:grpSpPr>
          <p:sp>
            <p:nvSpPr>
              <p:cNvPr id="31" name="iŝliḋé">
                <a:extLst>
                  <a:ext uri="{FF2B5EF4-FFF2-40B4-BE49-F238E27FC236}">
                    <a16:creationId xmlns:a16="http://schemas.microsoft.com/office/drawing/2014/main" id="{591970D6-8940-4B3B-A082-F729F2394E73}"/>
                  </a:ext>
                </a:extLst>
              </p:cNvPr>
              <p:cNvSpPr/>
              <p:nvPr/>
            </p:nvSpPr>
            <p:spPr bwMode="auto">
              <a:xfrm>
                <a:off x="813428" y="3008362"/>
                <a:ext cx="2627177" cy="12181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……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32" name="íš1íḑe">
                <a:extLst>
                  <a:ext uri="{FF2B5EF4-FFF2-40B4-BE49-F238E27FC236}">
                    <a16:creationId xmlns:a16="http://schemas.microsoft.com/office/drawing/2014/main" id="{D0D98428-6BF3-448D-8AEF-DA944D7490C8}"/>
                  </a:ext>
                </a:extLst>
              </p:cNvPr>
              <p:cNvSpPr txBox="1"/>
              <p:nvPr/>
            </p:nvSpPr>
            <p:spPr bwMode="auto">
              <a:xfrm>
                <a:off x="813429" y="2566558"/>
                <a:ext cx="2627178" cy="4418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</p:grpSp>
        <p:sp>
          <p:nvSpPr>
            <p:cNvPr id="30" name="iṥľîdê">
              <a:extLst>
                <a:ext uri="{FF2B5EF4-FFF2-40B4-BE49-F238E27FC236}">
                  <a16:creationId xmlns:a16="http://schemas.microsoft.com/office/drawing/2014/main" id="{95DB5B64-EFFF-4EAE-95FF-7E15A00DCBEF}"/>
                </a:ext>
              </a:extLst>
            </p:cNvPr>
            <p:cNvSpPr/>
            <p:nvPr/>
          </p:nvSpPr>
          <p:spPr bwMode="auto">
            <a:xfrm>
              <a:off x="1522850" y="4860497"/>
              <a:ext cx="529470" cy="50920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ïšļidè">
            <a:extLst>
              <a:ext uri="{FF2B5EF4-FFF2-40B4-BE49-F238E27FC236}">
                <a16:creationId xmlns:a16="http://schemas.microsoft.com/office/drawing/2014/main" id="{17F996E2-C113-44CC-8350-07832A36A4AA}"/>
              </a:ext>
            </a:extLst>
          </p:cNvPr>
          <p:cNvGrpSpPr/>
          <p:nvPr/>
        </p:nvGrpSpPr>
        <p:grpSpPr>
          <a:xfrm>
            <a:off x="9280949" y="2209800"/>
            <a:ext cx="2235321" cy="3632819"/>
            <a:chOff x="9280949" y="2209800"/>
            <a:chExt cx="2235321" cy="3632819"/>
          </a:xfrm>
        </p:grpSpPr>
        <p:sp>
          <p:nvSpPr>
            <p:cNvPr id="21" name="íSľïḋê">
              <a:extLst>
                <a:ext uri="{FF2B5EF4-FFF2-40B4-BE49-F238E27FC236}">
                  <a16:creationId xmlns:a16="http://schemas.microsoft.com/office/drawing/2014/main" id="{C74F4FF6-91F7-4047-B70C-46D82F0FC7D7}"/>
                </a:ext>
              </a:extLst>
            </p:cNvPr>
            <p:cNvSpPr/>
            <p:nvPr/>
          </p:nvSpPr>
          <p:spPr>
            <a:xfrm>
              <a:off x="9280949" y="2209800"/>
              <a:ext cx="2235321" cy="3632819"/>
            </a:xfrm>
            <a:prstGeom prst="rect">
              <a:avLst/>
            </a:prstGeom>
            <a:solidFill>
              <a:srgbClr val="809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3" name="iśļiḋé">
              <a:extLst>
                <a:ext uri="{FF2B5EF4-FFF2-40B4-BE49-F238E27FC236}">
                  <a16:creationId xmlns:a16="http://schemas.microsoft.com/office/drawing/2014/main" id="{C8A1912D-FFDB-4E33-9BDF-F00BC3AEBB33}"/>
                </a:ext>
              </a:extLst>
            </p:cNvPr>
            <p:cNvGrpSpPr/>
            <p:nvPr/>
          </p:nvGrpSpPr>
          <p:grpSpPr>
            <a:xfrm>
              <a:off x="9342134" y="2598999"/>
              <a:ext cx="2112950" cy="1660002"/>
              <a:chOff x="813428" y="2566558"/>
              <a:chExt cx="2627179" cy="1660002"/>
            </a:xfrm>
          </p:grpSpPr>
          <p:sp>
            <p:nvSpPr>
              <p:cNvPr id="25" name="iṩľiḋé">
                <a:extLst>
                  <a:ext uri="{FF2B5EF4-FFF2-40B4-BE49-F238E27FC236}">
                    <a16:creationId xmlns:a16="http://schemas.microsoft.com/office/drawing/2014/main" id="{10016780-9CAA-4CD2-81AD-6C5D47F8E3C9}"/>
                  </a:ext>
                </a:extLst>
              </p:cNvPr>
              <p:cNvSpPr/>
              <p:nvPr/>
            </p:nvSpPr>
            <p:spPr bwMode="auto">
              <a:xfrm>
                <a:off x="813428" y="3008362"/>
                <a:ext cx="2627177" cy="1218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……</a:t>
                </a:r>
                <a:endParaRPr lang="zh-CN" altLang="en-US" sz="12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26" name="í$ḷïḋé">
                <a:extLst>
                  <a:ext uri="{FF2B5EF4-FFF2-40B4-BE49-F238E27FC236}">
                    <a16:creationId xmlns:a16="http://schemas.microsoft.com/office/drawing/2014/main" id="{79A89152-0787-419C-91E2-22EA1C6E58AE}"/>
                  </a:ext>
                </a:extLst>
              </p:cNvPr>
              <p:cNvSpPr txBox="1"/>
              <p:nvPr/>
            </p:nvSpPr>
            <p:spPr bwMode="auto">
              <a:xfrm>
                <a:off x="813429" y="2566558"/>
                <a:ext cx="262717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</p:grpSp>
        <p:sp>
          <p:nvSpPr>
            <p:cNvPr id="24" name="ï$ľîďè">
              <a:extLst>
                <a:ext uri="{FF2B5EF4-FFF2-40B4-BE49-F238E27FC236}">
                  <a16:creationId xmlns:a16="http://schemas.microsoft.com/office/drawing/2014/main" id="{7F821E2C-CC1D-46E5-B6A6-F24F668D98E9}"/>
                </a:ext>
              </a:extLst>
            </p:cNvPr>
            <p:cNvSpPr/>
            <p:nvPr/>
          </p:nvSpPr>
          <p:spPr bwMode="auto">
            <a:xfrm>
              <a:off x="10139378" y="4870927"/>
              <a:ext cx="518462" cy="498774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isļídè">
            <a:extLst>
              <a:ext uri="{FF2B5EF4-FFF2-40B4-BE49-F238E27FC236}">
                <a16:creationId xmlns:a16="http://schemas.microsoft.com/office/drawing/2014/main" id="{8CD5A489-6B62-4AD2-8069-75760FC2D784}"/>
              </a:ext>
            </a:extLst>
          </p:cNvPr>
          <p:cNvSpPr/>
          <p:nvPr/>
        </p:nvSpPr>
        <p:spPr>
          <a:xfrm>
            <a:off x="3104432" y="1478280"/>
            <a:ext cx="2235321" cy="558800"/>
          </a:xfrm>
          <a:prstGeom prst="rect">
            <a:avLst/>
          </a:prstGeom>
          <a:solidFill>
            <a:srgbClr val="D4DEE4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F95121C-218B-4C45-9132-0058075F74B2}"/>
              </a:ext>
            </a:extLst>
          </p:cNvPr>
          <p:cNvGrpSpPr/>
          <p:nvPr/>
        </p:nvGrpSpPr>
        <p:grpSpPr>
          <a:xfrm>
            <a:off x="3104432" y="2209800"/>
            <a:ext cx="2235321" cy="3632819"/>
            <a:chOff x="3104432" y="2209800"/>
            <a:chExt cx="2235321" cy="3632819"/>
          </a:xfrm>
          <a:solidFill>
            <a:srgbClr val="D4DEE4"/>
          </a:solidFill>
        </p:grpSpPr>
        <p:sp>
          <p:nvSpPr>
            <p:cNvPr id="15" name="íṧ1iḑè">
              <a:extLst>
                <a:ext uri="{FF2B5EF4-FFF2-40B4-BE49-F238E27FC236}">
                  <a16:creationId xmlns:a16="http://schemas.microsoft.com/office/drawing/2014/main" id="{F8307B11-B06D-45A3-A67D-DDA5FB283028}"/>
                </a:ext>
              </a:extLst>
            </p:cNvPr>
            <p:cNvSpPr/>
            <p:nvPr/>
          </p:nvSpPr>
          <p:spPr>
            <a:xfrm>
              <a:off x="3104432" y="2209800"/>
              <a:ext cx="2235321" cy="3632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" name="iṣ1îďè">
              <a:extLst>
                <a:ext uri="{FF2B5EF4-FFF2-40B4-BE49-F238E27FC236}">
                  <a16:creationId xmlns:a16="http://schemas.microsoft.com/office/drawing/2014/main" id="{886FCADB-206F-479A-B45B-5CBD80F4C087}"/>
                </a:ext>
              </a:extLst>
            </p:cNvPr>
            <p:cNvGrpSpPr/>
            <p:nvPr/>
          </p:nvGrpSpPr>
          <p:grpSpPr>
            <a:xfrm>
              <a:off x="3165617" y="2598999"/>
              <a:ext cx="2112950" cy="1660002"/>
              <a:chOff x="813428" y="2566558"/>
              <a:chExt cx="2627179" cy="1660002"/>
            </a:xfrm>
            <a:grpFill/>
          </p:grpSpPr>
          <p:sp>
            <p:nvSpPr>
              <p:cNvPr id="19" name="ïṥ1iḍe">
                <a:extLst>
                  <a:ext uri="{FF2B5EF4-FFF2-40B4-BE49-F238E27FC236}">
                    <a16:creationId xmlns:a16="http://schemas.microsoft.com/office/drawing/2014/main" id="{6D480D48-5E80-48E9-BA6A-52929BCFD400}"/>
                  </a:ext>
                </a:extLst>
              </p:cNvPr>
              <p:cNvSpPr/>
              <p:nvPr/>
            </p:nvSpPr>
            <p:spPr bwMode="auto">
              <a:xfrm>
                <a:off x="813428" y="3008362"/>
                <a:ext cx="2627177" cy="12181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……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20" name="ïSlîḋê">
                <a:extLst>
                  <a:ext uri="{FF2B5EF4-FFF2-40B4-BE49-F238E27FC236}">
                    <a16:creationId xmlns:a16="http://schemas.microsoft.com/office/drawing/2014/main" id="{D8B3D54D-382C-47D9-B5A8-FFD525B05352}"/>
                  </a:ext>
                </a:extLst>
              </p:cNvPr>
              <p:cNvSpPr txBox="1"/>
              <p:nvPr/>
            </p:nvSpPr>
            <p:spPr bwMode="auto">
              <a:xfrm>
                <a:off x="813429" y="2566558"/>
                <a:ext cx="2627178" cy="4418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</p:grpSp>
        <p:sp>
          <p:nvSpPr>
            <p:cNvPr id="18" name="iṩḻïde">
              <a:extLst>
                <a:ext uri="{FF2B5EF4-FFF2-40B4-BE49-F238E27FC236}">
                  <a16:creationId xmlns:a16="http://schemas.microsoft.com/office/drawing/2014/main" id="{7952A546-D109-4A8C-8638-9D4754B47DBE}"/>
                </a:ext>
              </a:extLst>
            </p:cNvPr>
            <p:cNvSpPr/>
            <p:nvPr/>
          </p:nvSpPr>
          <p:spPr bwMode="auto">
            <a:xfrm>
              <a:off x="3901946" y="4851441"/>
              <a:ext cx="640292" cy="51826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</p:grpSp>
      <p:sp>
        <p:nvSpPr>
          <p:cNvPr id="34" name="isļídè">
            <a:extLst>
              <a:ext uri="{FF2B5EF4-FFF2-40B4-BE49-F238E27FC236}">
                <a16:creationId xmlns:a16="http://schemas.microsoft.com/office/drawing/2014/main" id="{BD252950-D59A-4AFC-A650-AB5433A584B9}"/>
              </a:ext>
            </a:extLst>
          </p:cNvPr>
          <p:cNvSpPr/>
          <p:nvPr/>
        </p:nvSpPr>
        <p:spPr>
          <a:xfrm>
            <a:off x="9302433" y="1478280"/>
            <a:ext cx="2235321" cy="558800"/>
          </a:xfrm>
          <a:prstGeom prst="rect">
            <a:avLst/>
          </a:prstGeom>
          <a:solidFill>
            <a:srgbClr val="809DBB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íṩ1íḍê">
            <a:extLst>
              <a:ext uri="{FF2B5EF4-FFF2-40B4-BE49-F238E27FC236}">
                <a16:creationId xmlns:a16="http://schemas.microsoft.com/office/drawing/2014/main" id="{CA2CA4B7-2E90-4431-B1B9-654856D51DD9}"/>
              </a:ext>
            </a:extLst>
          </p:cNvPr>
          <p:cNvSpPr/>
          <p:nvPr/>
        </p:nvSpPr>
        <p:spPr>
          <a:xfrm>
            <a:off x="8080030" y="3223343"/>
            <a:ext cx="853072" cy="874213"/>
          </a:xfrm>
          <a:prstGeom prst="chevron">
            <a:avLst/>
          </a:prstGeom>
          <a:solidFill>
            <a:srgbClr val="80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3" name="í$1ïḑé">
            <a:extLst>
              <a:ext uri="{FF2B5EF4-FFF2-40B4-BE49-F238E27FC236}">
                <a16:creationId xmlns:a16="http://schemas.microsoft.com/office/drawing/2014/main" id="{BFCE7820-8F7E-4A9C-884A-358E6B7ABFD2}"/>
              </a:ext>
            </a:extLst>
          </p:cNvPr>
          <p:cNvSpPr/>
          <p:nvPr/>
        </p:nvSpPr>
        <p:spPr>
          <a:xfrm>
            <a:off x="5538938" y="1502592"/>
            <a:ext cx="2235321" cy="558800"/>
          </a:xfrm>
          <a:prstGeom prst="rect">
            <a:avLst/>
          </a:prstGeom>
          <a:solidFill>
            <a:srgbClr val="D4DEE4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8" name="îṥ1íďe">
            <a:extLst>
              <a:ext uri="{FF2B5EF4-FFF2-40B4-BE49-F238E27FC236}">
                <a16:creationId xmlns:a16="http://schemas.microsoft.com/office/drawing/2014/main" id="{C95401C2-6CC6-46E5-A8CB-68CB5F1C9A48}"/>
              </a:ext>
            </a:extLst>
          </p:cNvPr>
          <p:cNvGrpSpPr/>
          <p:nvPr/>
        </p:nvGrpSpPr>
        <p:grpSpPr>
          <a:xfrm>
            <a:off x="5538938" y="2209800"/>
            <a:ext cx="2235321" cy="3632819"/>
            <a:chOff x="5496863" y="2209800"/>
            <a:chExt cx="2235321" cy="3632819"/>
          </a:xfrm>
          <a:solidFill>
            <a:srgbClr val="D4DEE4"/>
          </a:solidFill>
        </p:grpSpPr>
        <p:sp>
          <p:nvSpPr>
            <p:cNvPr id="9" name="îšḻïďe">
              <a:extLst>
                <a:ext uri="{FF2B5EF4-FFF2-40B4-BE49-F238E27FC236}">
                  <a16:creationId xmlns:a16="http://schemas.microsoft.com/office/drawing/2014/main" id="{22256070-7C16-458E-964B-2D3077BEEF8A}"/>
                </a:ext>
              </a:extLst>
            </p:cNvPr>
            <p:cNvSpPr/>
            <p:nvPr/>
          </p:nvSpPr>
          <p:spPr>
            <a:xfrm>
              <a:off x="5496863" y="2209800"/>
              <a:ext cx="2235321" cy="3632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ïS1iḋe">
              <a:extLst>
                <a:ext uri="{FF2B5EF4-FFF2-40B4-BE49-F238E27FC236}">
                  <a16:creationId xmlns:a16="http://schemas.microsoft.com/office/drawing/2014/main" id="{05D37239-DAC9-4286-8169-1C16A6B54C17}"/>
                </a:ext>
              </a:extLst>
            </p:cNvPr>
            <p:cNvGrpSpPr/>
            <p:nvPr/>
          </p:nvGrpSpPr>
          <p:grpSpPr>
            <a:xfrm>
              <a:off x="5558048" y="2598999"/>
              <a:ext cx="2112950" cy="1660002"/>
              <a:chOff x="813428" y="2566558"/>
              <a:chExt cx="2627179" cy="1660002"/>
            </a:xfrm>
            <a:grpFill/>
          </p:grpSpPr>
          <p:sp>
            <p:nvSpPr>
              <p:cNvPr id="13" name="îŝḻiďê">
                <a:extLst>
                  <a:ext uri="{FF2B5EF4-FFF2-40B4-BE49-F238E27FC236}">
                    <a16:creationId xmlns:a16="http://schemas.microsoft.com/office/drawing/2014/main" id="{27EFD743-E73C-460B-9599-8B5D91852D21}"/>
                  </a:ext>
                </a:extLst>
              </p:cNvPr>
              <p:cNvSpPr/>
              <p:nvPr/>
            </p:nvSpPr>
            <p:spPr bwMode="auto">
              <a:xfrm>
                <a:off x="813428" y="3008362"/>
                <a:ext cx="2627177" cy="12181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……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14" name="iŝļiďe">
                <a:extLst>
                  <a:ext uri="{FF2B5EF4-FFF2-40B4-BE49-F238E27FC236}">
                    <a16:creationId xmlns:a16="http://schemas.microsoft.com/office/drawing/2014/main" id="{5CBF765F-90E7-4787-A5C1-812B9989D665}"/>
                  </a:ext>
                </a:extLst>
              </p:cNvPr>
              <p:cNvSpPr txBox="1"/>
              <p:nvPr/>
            </p:nvSpPr>
            <p:spPr bwMode="auto">
              <a:xfrm>
                <a:off x="813429" y="2566558"/>
                <a:ext cx="2627178" cy="4418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</p:grpSp>
        <p:sp>
          <p:nvSpPr>
            <p:cNvPr id="12" name="îś1íďé">
              <a:extLst>
                <a:ext uri="{FF2B5EF4-FFF2-40B4-BE49-F238E27FC236}">
                  <a16:creationId xmlns:a16="http://schemas.microsoft.com/office/drawing/2014/main" id="{1861FBE4-CC12-43F7-9CDD-251EEE47813B}"/>
                </a:ext>
              </a:extLst>
            </p:cNvPr>
            <p:cNvSpPr/>
            <p:nvPr/>
          </p:nvSpPr>
          <p:spPr bwMode="auto">
            <a:xfrm>
              <a:off x="6352467" y="4846571"/>
              <a:ext cx="524112" cy="523130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841450E-8EBA-4A60-8A24-569E9C2BADB2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30E18BE-D9D8-4DB8-8A13-6155A9504106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37" name="mountain_175982">
              <a:extLst>
                <a:ext uri="{FF2B5EF4-FFF2-40B4-BE49-F238E27FC236}">
                  <a16:creationId xmlns:a16="http://schemas.microsoft.com/office/drawing/2014/main" id="{7386F34C-8AE6-40EB-8B93-386A0DBAD4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125375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34" grpId="0" animBg="1"/>
      <p:bldP spid="7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FEE822B-8473-4ED2-BAAB-AE26D46E9C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79AD35-A8AD-49B1-ACC3-8458C05332D2}"/>
              </a:ext>
            </a:extLst>
          </p:cNvPr>
          <p:cNvSpPr/>
          <p:nvPr/>
        </p:nvSpPr>
        <p:spPr>
          <a:xfrm>
            <a:off x="7077382" y="3189223"/>
            <a:ext cx="343482" cy="36040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5DD8E3-3023-4DD4-B80C-B92FF301E86F}"/>
              </a:ext>
            </a:extLst>
          </p:cNvPr>
          <p:cNvSpPr/>
          <p:nvPr/>
        </p:nvSpPr>
        <p:spPr>
          <a:xfrm>
            <a:off x="4649811" y="2691377"/>
            <a:ext cx="422994" cy="4438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40D92F-DAAD-4F6C-AE36-6BCC5D7ED0FC}"/>
              </a:ext>
            </a:extLst>
          </p:cNvPr>
          <p:cNvSpPr/>
          <p:nvPr/>
        </p:nvSpPr>
        <p:spPr>
          <a:xfrm>
            <a:off x="7613374" y="2767143"/>
            <a:ext cx="351719" cy="36904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CC75E0-63AB-427B-89CC-21E039BD19AF}"/>
              </a:ext>
            </a:extLst>
          </p:cNvPr>
          <p:cNvSpPr txBox="1"/>
          <p:nvPr/>
        </p:nvSpPr>
        <p:spPr>
          <a:xfrm>
            <a:off x="4752677" y="3744605"/>
            <a:ext cx="333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在此处添加标题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C9BFF0-2832-4433-B5F3-076AA362F24D}"/>
              </a:ext>
            </a:extLst>
          </p:cNvPr>
          <p:cNvSpPr txBox="1"/>
          <p:nvPr/>
        </p:nvSpPr>
        <p:spPr>
          <a:xfrm>
            <a:off x="4243559" y="4440571"/>
            <a:ext cx="4060469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8535BBB-4D84-4212-BC71-92410FBF601A}"/>
              </a:ext>
            </a:extLst>
          </p:cNvPr>
          <p:cNvSpPr/>
          <p:nvPr/>
        </p:nvSpPr>
        <p:spPr>
          <a:xfrm>
            <a:off x="4918887" y="924398"/>
            <a:ext cx="2330236" cy="2445026"/>
          </a:xfrm>
          <a:custGeom>
            <a:avLst/>
            <a:gdLst/>
            <a:ahLst/>
            <a:cxnLst/>
            <a:rect l="l" t="t" r="r" b="b"/>
            <a:pathLst>
              <a:path w="2330236" h="2445026">
                <a:moveTo>
                  <a:pt x="1543561" y="837504"/>
                </a:moveTo>
                <a:lnTo>
                  <a:pt x="1549644" y="837504"/>
                </a:lnTo>
                <a:cubicBezTo>
                  <a:pt x="1547743" y="859279"/>
                  <a:pt x="1546070" y="884027"/>
                  <a:pt x="1544626" y="911747"/>
                </a:cubicBezTo>
                <a:cubicBezTo>
                  <a:pt x="1543181" y="939467"/>
                  <a:pt x="1542421" y="963910"/>
                  <a:pt x="1542345" y="985075"/>
                </a:cubicBezTo>
                <a:lnTo>
                  <a:pt x="1542345" y="1313145"/>
                </a:lnTo>
                <a:lnTo>
                  <a:pt x="1231449" y="1313145"/>
                </a:lnTo>
                <a:lnTo>
                  <a:pt x="1472850" y="960683"/>
                </a:lnTo>
                <a:cubicBezTo>
                  <a:pt x="1485703" y="940458"/>
                  <a:pt x="1498098" y="919928"/>
                  <a:pt x="1510035" y="899094"/>
                </a:cubicBezTo>
                <a:cubicBezTo>
                  <a:pt x="1521973" y="878259"/>
                  <a:pt x="1533148" y="857729"/>
                  <a:pt x="1543561" y="837504"/>
                </a:cubicBezTo>
                <a:close/>
                <a:moveTo>
                  <a:pt x="805566" y="781421"/>
                </a:moveTo>
                <a:cubicBezTo>
                  <a:pt x="863654" y="781447"/>
                  <a:pt x="909697" y="814626"/>
                  <a:pt x="943696" y="880960"/>
                </a:cubicBezTo>
                <a:cubicBezTo>
                  <a:pt x="977695" y="947293"/>
                  <a:pt x="995076" y="1046626"/>
                  <a:pt x="995838" y="1178959"/>
                </a:cubicBezTo>
                <a:cubicBezTo>
                  <a:pt x="995076" y="1313680"/>
                  <a:pt x="977695" y="1414638"/>
                  <a:pt x="943696" y="1481833"/>
                </a:cubicBezTo>
                <a:cubicBezTo>
                  <a:pt x="909697" y="1549029"/>
                  <a:pt x="863654" y="1582614"/>
                  <a:pt x="805566" y="1582588"/>
                </a:cubicBezTo>
                <a:cubicBezTo>
                  <a:pt x="746895" y="1582614"/>
                  <a:pt x="700496" y="1549029"/>
                  <a:pt x="666370" y="1481833"/>
                </a:cubicBezTo>
                <a:cubicBezTo>
                  <a:pt x="632244" y="1414638"/>
                  <a:pt x="614813" y="1313680"/>
                  <a:pt x="614076" y="1178959"/>
                </a:cubicBezTo>
                <a:cubicBezTo>
                  <a:pt x="614813" y="1046626"/>
                  <a:pt x="632244" y="947293"/>
                  <a:pt x="666370" y="880960"/>
                </a:cubicBezTo>
                <a:cubicBezTo>
                  <a:pt x="700496" y="814626"/>
                  <a:pt x="746895" y="781447"/>
                  <a:pt x="805566" y="781421"/>
                </a:cubicBezTo>
                <a:close/>
                <a:moveTo>
                  <a:pt x="1542345" y="737682"/>
                </a:moveTo>
                <a:lnTo>
                  <a:pt x="1149762" y="1327738"/>
                </a:lnTo>
                <a:lnTo>
                  <a:pt x="1149762" y="1372733"/>
                </a:lnTo>
                <a:lnTo>
                  <a:pt x="1542345" y="1372733"/>
                </a:lnTo>
                <a:lnTo>
                  <a:pt x="1542345" y="1626327"/>
                </a:lnTo>
                <a:lnTo>
                  <a:pt x="1611687" y="1626327"/>
                </a:lnTo>
                <a:lnTo>
                  <a:pt x="1611687" y="1372733"/>
                </a:lnTo>
                <a:lnTo>
                  <a:pt x="1737264" y="1372733"/>
                </a:lnTo>
                <a:lnTo>
                  <a:pt x="1737264" y="1313145"/>
                </a:lnTo>
                <a:lnTo>
                  <a:pt x="1611687" y="1313145"/>
                </a:lnTo>
                <a:lnTo>
                  <a:pt x="1611687" y="737682"/>
                </a:lnTo>
                <a:close/>
                <a:moveTo>
                  <a:pt x="805566" y="721833"/>
                </a:moveTo>
                <a:cubicBezTo>
                  <a:pt x="723677" y="721598"/>
                  <a:pt x="659725" y="759221"/>
                  <a:pt x="613709" y="834703"/>
                </a:cubicBezTo>
                <a:cubicBezTo>
                  <a:pt x="567693" y="910185"/>
                  <a:pt x="544295" y="1024937"/>
                  <a:pt x="543515" y="1178959"/>
                </a:cubicBezTo>
                <a:cubicBezTo>
                  <a:pt x="544295" y="1334835"/>
                  <a:pt x="567693" y="1451060"/>
                  <a:pt x="613709" y="1527633"/>
                </a:cubicBezTo>
                <a:cubicBezTo>
                  <a:pt x="659725" y="1604205"/>
                  <a:pt x="723677" y="1642387"/>
                  <a:pt x="805566" y="1642177"/>
                </a:cubicBezTo>
                <a:cubicBezTo>
                  <a:pt x="886871" y="1642387"/>
                  <a:pt x="950468" y="1604205"/>
                  <a:pt x="996357" y="1527633"/>
                </a:cubicBezTo>
                <a:cubicBezTo>
                  <a:pt x="1042246" y="1451060"/>
                  <a:pt x="1065594" y="1334835"/>
                  <a:pt x="1066399" y="1178959"/>
                </a:cubicBezTo>
                <a:cubicBezTo>
                  <a:pt x="1065594" y="1024937"/>
                  <a:pt x="1042246" y="910185"/>
                  <a:pt x="996357" y="834703"/>
                </a:cubicBezTo>
                <a:cubicBezTo>
                  <a:pt x="950468" y="759221"/>
                  <a:pt x="886871" y="721598"/>
                  <a:pt x="805566" y="721833"/>
                </a:cubicBezTo>
                <a:close/>
                <a:moveTo>
                  <a:pt x="0" y="0"/>
                </a:moveTo>
                <a:lnTo>
                  <a:pt x="2330236" y="0"/>
                </a:lnTo>
                <a:lnTo>
                  <a:pt x="2330236" y="2445026"/>
                </a:lnTo>
                <a:lnTo>
                  <a:pt x="0" y="2445026"/>
                </a:lnTo>
                <a:close/>
              </a:path>
            </a:pathLst>
          </a:custGeom>
          <a:solidFill>
            <a:schemeClr val="bg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2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ṥļíďe">
            <a:extLst>
              <a:ext uri="{FF2B5EF4-FFF2-40B4-BE49-F238E27FC236}">
                <a16:creationId xmlns:a16="http://schemas.microsoft.com/office/drawing/2014/main" id="{B45ECAA9-DBE6-4482-8099-C4EBB9CA0D77}"/>
              </a:ext>
            </a:extLst>
          </p:cNvPr>
          <p:cNvSpPr/>
          <p:nvPr/>
        </p:nvSpPr>
        <p:spPr>
          <a:xfrm>
            <a:off x="0" y="1329540"/>
            <a:ext cx="5419724" cy="5000620"/>
          </a:xfrm>
          <a:prstGeom prst="homePlate">
            <a:avLst>
              <a:gd name="adj" fmla="val 3971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id-ID" sz="1350" dirty="0"/>
          </a:p>
        </p:txBody>
      </p:sp>
      <p:sp>
        <p:nvSpPr>
          <p:cNvPr id="17" name="ïSļiďê">
            <a:extLst>
              <a:ext uri="{FF2B5EF4-FFF2-40B4-BE49-F238E27FC236}">
                <a16:creationId xmlns:a16="http://schemas.microsoft.com/office/drawing/2014/main" id="{257C5ECA-1213-4FCE-ADD9-1CA331FCAAE3}"/>
              </a:ext>
            </a:extLst>
          </p:cNvPr>
          <p:cNvSpPr/>
          <p:nvPr/>
        </p:nvSpPr>
        <p:spPr>
          <a:xfrm>
            <a:off x="0" y="1338910"/>
            <a:ext cx="5419724" cy="5000620"/>
          </a:xfrm>
          <a:prstGeom prst="homePlate">
            <a:avLst>
              <a:gd name="adj" fmla="val 42762"/>
            </a:avLst>
          </a:prstGeom>
          <a:solidFill>
            <a:srgbClr val="809DBB">
              <a:alpha val="7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sz="135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8" name="iṧľiḋê">
            <a:extLst>
              <a:ext uri="{FF2B5EF4-FFF2-40B4-BE49-F238E27FC236}">
                <a16:creationId xmlns:a16="http://schemas.microsoft.com/office/drawing/2014/main" id="{09120602-EC13-458E-B4A0-EAD75AAF6E2E}"/>
              </a:ext>
            </a:extLst>
          </p:cNvPr>
          <p:cNvSpPr txBox="1"/>
          <p:nvPr/>
        </p:nvSpPr>
        <p:spPr>
          <a:xfrm>
            <a:off x="660400" y="2566230"/>
            <a:ext cx="3654425" cy="9672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sz="2000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Unified fonts make </a:t>
            </a:r>
          </a:p>
          <a:p>
            <a:pPr>
              <a:buSzPct val="25000"/>
            </a:pPr>
            <a:r>
              <a:rPr lang="en-US" sz="2000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reading more fluent.</a:t>
            </a:r>
          </a:p>
        </p:txBody>
      </p:sp>
      <p:sp>
        <p:nvSpPr>
          <p:cNvPr id="19" name="íṥ1ïḓê">
            <a:extLst>
              <a:ext uri="{FF2B5EF4-FFF2-40B4-BE49-F238E27FC236}">
                <a16:creationId xmlns:a16="http://schemas.microsoft.com/office/drawing/2014/main" id="{467BA5E5-ADB5-40A0-AD7B-D57B897AD06B}"/>
              </a:ext>
            </a:extLst>
          </p:cNvPr>
          <p:cNvSpPr txBox="1"/>
          <p:nvPr/>
        </p:nvSpPr>
        <p:spPr>
          <a:xfrm>
            <a:off x="660399" y="3533486"/>
            <a:ext cx="3654426" cy="10019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100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100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Adjust the spacing to adapt to Chinese typesetting, use the reference line in PPT.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2175FA3-AB07-4A18-9499-13DD5B5CE36E}"/>
              </a:ext>
            </a:extLst>
          </p:cNvPr>
          <p:cNvGrpSpPr/>
          <p:nvPr/>
        </p:nvGrpSpPr>
        <p:grpSpPr>
          <a:xfrm>
            <a:off x="6433938" y="1486776"/>
            <a:ext cx="5758061" cy="4843384"/>
            <a:chOff x="6433938" y="1486776"/>
            <a:chExt cx="5758061" cy="4843384"/>
          </a:xfrm>
        </p:grpSpPr>
        <p:sp>
          <p:nvSpPr>
            <p:cNvPr id="4" name="iṩḻîďè">
              <a:extLst>
                <a:ext uri="{FF2B5EF4-FFF2-40B4-BE49-F238E27FC236}">
                  <a16:creationId xmlns:a16="http://schemas.microsoft.com/office/drawing/2014/main" id="{AB8A60AA-5FE1-4D38-8BF9-64BC2DA66AA6}"/>
                </a:ext>
              </a:extLst>
            </p:cNvPr>
            <p:cNvSpPr/>
            <p:nvPr/>
          </p:nvSpPr>
          <p:spPr bwMode="auto">
            <a:xfrm>
              <a:off x="6433938" y="1868356"/>
              <a:ext cx="543021" cy="390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rgbClr val="ADB8C4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íṩḷîḍê">
              <a:extLst>
                <a:ext uri="{FF2B5EF4-FFF2-40B4-BE49-F238E27FC236}">
                  <a16:creationId xmlns:a16="http://schemas.microsoft.com/office/drawing/2014/main" id="{161833B3-C267-4FC0-8DE1-821851AD869A}"/>
                </a:ext>
              </a:extLst>
            </p:cNvPr>
            <p:cNvSpPr txBox="1"/>
            <p:nvPr/>
          </p:nvSpPr>
          <p:spPr bwMode="auto">
            <a:xfrm>
              <a:off x="7294905" y="1486776"/>
              <a:ext cx="422399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01.Text here</a:t>
              </a:r>
            </a:p>
          </p:txBody>
        </p:sp>
        <p:sp>
          <p:nvSpPr>
            <p:cNvPr id="7" name="íSľîďe">
              <a:extLst>
                <a:ext uri="{FF2B5EF4-FFF2-40B4-BE49-F238E27FC236}">
                  <a16:creationId xmlns:a16="http://schemas.microsoft.com/office/drawing/2014/main" id="{C2222B15-8E55-404A-A5A4-7824FB5371E0}"/>
                </a:ext>
              </a:extLst>
            </p:cNvPr>
            <p:cNvSpPr/>
            <p:nvPr/>
          </p:nvSpPr>
          <p:spPr bwMode="auto">
            <a:xfrm>
              <a:off x="6527962" y="3439556"/>
              <a:ext cx="448997" cy="513017"/>
            </a:xfrm>
            <a:custGeom>
              <a:avLst/>
              <a:gdLst>
                <a:gd name="connsiteX0" fmla="*/ 493255 w 727248"/>
                <a:gd name="connsiteY0" fmla="*/ 362698 h 830944"/>
                <a:gd name="connsiteX1" fmla="*/ 493255 w 727248"/>
                <a:gd name="connsiteY1" fmla="*/ 701247 h 830944"/>
                <a:gd name="connsiteX2" fmla="*/ 545102 w 727248"/>
                <a:gd name="connsiteY2" fmla="*/ 701247 h 830944"/>
                <a:gd name="connsiteX3" fmla="*/ 545102 w 727248"/>
                <a:gd name="connsiteY3" fmla="*/ 362698 h 830944"/>
                <a:gd name="connsiteX4" fmla="*/ 338423 w 727248"/>
                <a:gd name="connsiteY4" fmla="*/ 362698 h 830944"/>
                <a:gd name="connsiteX5" fmla="*/ 338423 w 727248"/>
                <a:gd name="connsiteY5" fmla="*/ 701247 h 830944"/>
                <a:gd name="connsiteX6" fmla="*/ 390270 w 727248"/>
                <a:gd name="connsiteY6" fmla="*/ 701247 h 830944"/>
                <a:gd name="connsiteX7" fmla="*/ 390270 w 727248"/>
                <a:gd name="connsiteY7" fmla="*/ 362698 h 830944"/>
                <a:gd name="connsiteX8" fmla="*/ 182172 w 727248"/>
                <a:gd name="connsiteY8" fmla="*/ 362698 h 830944"/>
                <a:gd name="connsiteX9" fmla="*/ 182172 w 727248"/>
                <a:gd name="connsiteY9" fmla="*/ 701247 h 830944"/>
                <a:gd name="connsiteX10" fmla="*/ 234019 w 727248"/>
                <a:gd name="connsiteY10" fmla="*/ 701247 h 830944"/>
                <a:gd name="connsiteX11" fmla="*/ 234019 w 727248"/>
                <a:gd name="connsiteY11" fmla="*/ 362698 h 830944"/>
                <a:gd name="connsiteX12" fmla="*/ 493255 w 727248"/>
                <a:gd name="connsiteY12" fmla="*/ 336655 h 830944"/>
                <a:gd name="connsiteX13" fmla="*/ 545102 w 727248"/>
                <a:gd name="connsiteY13" fmla="*/ 336655 h 830944"/>
                <a:gd name="connsiteX14" fmla="*/ 571031 w 727248"/>
                <a:gd name="connsiteY14" fmla="*/ 362698 h 830944"/>
                <a:gd name="connsiteX15" fmla="*/ 571031 w 727248"/>
                <a:gd name="connsiteY15" fmla="*/ 701247 h 830944"/>
                <a:gd name="connsiteX16" fmla="*/ 545102 w 727248"/>
                <a:gd name="connsiteY16" fmla="*/ 727289 h 830944"/>
                <a:gd name="connsiteX17" fmla="*/ 493255 w 727248"/>
                <a:gd name="connsiteY17" fmla="*/ 727289 h 830944"/>
                <a:gd name="connsiteX18" fmla="*/ 467336 w 727248"/>
                <a:gd name="connsiteY18" fmla="*/ 701247 h 830944"/>
                <a:gd name="connsiteX19" fmla="*/ 467336 w 727248"/>
                <a:gd name="connsiteY19" fmla="*/ 362698 h 830944"/>
                <a:gd name="connsiteX20" fmla="*/ 493255 w 727248"/>
                <a:gd name="connsiteY20" fmla="*/ 336655 h 830944"/>
                <a:gd name="connsiteX21" fmla="*/ 338423 w 727248"/>
                <a:gd name="connsiteY21" fmla="*/ 336655 h 830944"/>
                <a:gd name="connsiteX22" fmla="*/ 390270 w 727248"/>
                <a:gd name="connsiteY22" fmla="*/ 336655 h 830944"/>
                <a:gd name="connsiteX23" fmla="*/ 416199 w 727248"/>
                <a:gd name="connsiteY23" fmla="*/ 362698 h 830944"/>
                <a:gd name="connsiteX24" fmla="*/ 416199 w 727248"/>
                <a:gd name="connsiteY24" fmla="*/ 701247 h 830944"/>
                <a:gd name="connsiteX25" fmla="*/ 390270 w 727248"/>
                <a:gd name="connsiteY25" fmla="*/ 727289 h 830944"/>
                <a:gd name="connsiteX26" fmla="*/ 338423 w 727248"/>
                <a:gd name="connsiteY26" fmla="*/ 727289 h 830944"/>
                <a:gd name="connsiteX27" fmla="*/ 312504 w 727248"/>
                <a:gd name="connsiteY27" fmla="*/ 701247 h 830944"/>
                <a:gd name="connsiteX28" fmla="*/ 312504 w 727248"/>
                <a:gd name="connsiteY28" fmla="*/ 362698 h 830944"/>
                <a:gd name="connsiteX29" fmla="*/ 338423 w 727248"/>
                <a:gd name="connsiteY29" fmla="*/ 336655 h 830944"/>
                <a:gd name="connsiteX30" fmla="*/ 182172 w 727248"/>
                <a:gd name="connsiteY30" fmla="*/ 336655 h 830944"/>
                <a:gd name="connsiteX31" fmla="*/ 234019 w 727248"/>
                <a:gd name="connsiteY31" fmla="*/ 336655 h 830944"/>
                <a:gd name="connsiteX32" fmla="*/ 259948 w 727248"/>
                <a:gd name="connsiteY32" fmla="*/ 362698 h 830944"/>
                <a:gd name="connsiteX33" fmla="*/ 259948 w 727248"/>
                <a:gd name="connsiteY33" fmla="*/ 701247 h 830944"/>
                <a:gd name="connsiteX34" fmla="*/ 234019 w 727248"/>
                <a:gd name="connsiteY34" fmla="*/ 727289 h 830944"/>
                <a:gd name="connsiteX35" fmla="*/ 182172 w 727248"/>
                <a:gd name="connsiteY35" fmla="*/ 727289 h 830944"/>
                <a:gd name="connsiteX36" fmla="*/ 156253 w 727248"/>
                <a:gd name="connsiteY36" fmla="*/ 701247 h 830944"/>
                <a:gd name="connsiteX37" fmla="*/ 156253 w 727248"/>
                <a:gd name="connsiteY37" fmla="*/ 362698 h 830944"/>
                <a:gd name="connsiteX38" fmla="*/ 182172 w 727248"/>
                <a:gd name="connsiteY38" fmla="*/ 336655 h 830944"/>
                <a:gd name="connsiteX39" fmla="*/ 103873 w 727248"/>
                <a:gd name="connsiteY39" fmla="*/ 285650 h 830944"/>
                <a:gd name="connsiteX40" fmla="*/ 103873 w 727248"/>
                <a:gd name="connsiteY40" fmla="*/ 727109 h 830944"/>
                <a:gd name="connsiteX41" fmla="*/ 155827 w 727248"/>
                <a:gd name="connsiteY41" fmla="*/ 779007 h 830944"/>
                <a:gd name="connsiteX42" fmla="*/ 571421 w 727248"/>
                <a:gd name="connsiteY42" fmla="*/ 779007 h 830944"/>
                <a:gd name="connsiteX43" fmla="*/ 623375 w 727248"/>
                <a:gd name="connsiteY43" fmla="*/ 727109 h 830944"/>
                <a:gd name="connsiteX44" fmla="*/ 623375 w 727248"/>
                <a:gd name="connsiteY44" fmla="*/ 285650 h 830944"/>
                <a:gd name="connsiteX45" fmla="*/ 77913 w 727248"/>
                <a:gd name="connsiteY45" fmla="*/ 155809 h 830944"/>
                <a:gd name="connsiteX46" fmla="*/ 51920 w 727248"/>
                <a:gd name="connsiteY46" fmla="*/ 181777 h 830944"/>
                <a:gd name="connsiteX47" fmla="*/ 51920 w 727248"/>
                <a:gd name="connsiteY47" fmla="*/ 207745 h 830944"/>
                <a:gd name="connsiteX48" fmla="*/ 51920 w 727248"/>
                <a:gd name="connsiteY48" fmla="*/ 233714 h 830944"/>
                <a:gd name="connsiteX49" fmla="*/ 675328 w 727248"/>
                <a:gd name="connsiteY49" fmla="*/ 233714 h 830944"/>
                <a:gd name="connsiteX50" fmla="*/ 675328 w 727248"/>
                <a:gd name="connsiteY50" fmla="*/ 207745 h 830944"/>
                <a:gd name="connsiteX51" fmla="*/ 675328 w 727248"/>
                <a:gd name="connsiteY51" fmla="*/ 181777 h 830944"/>
                <a:gd name="connsiteX52" fmla="*/ 649335 w 727248"/>
                <a:gd name="connsiteY52" fmla="*/ 155809 h 830944"/>
                <a:gd name="connsiteX53" fmla="*/ 233740 w 727248"/>
                <a:gd name="connsiteY53" fmla="*/ 51936 h 830944"/>
                <a:gd name="connsiteX54" fmla="*/ 207780 w 727248"/>
                <a:gd name="connsiteY54" fmla="*/ 77904 h 830944"/>
                <a:gd name="connsiteX55" fmla="*/ 207780 w 727248"/>
                <a:gd name="connsiteY55" fmla="*/ 103873 h 830944"/>
                <a:gd name="connsiteX56" fmla="*/ 519468 w 727248"/>
                <a:gd name="connsiteY56" fmla="*/ 103873 h 830944"/>
                <a:gd name="connsiteX57" fmla="*/ 519468 w 727248"/>
                <a:gd name="connsiteY57" fmla="*/ 77904 h 830944"/>
                <a:gd name="connsiteX58" fmla="*/ 493508 w 727248"/>
                <a:gd name="connsiteY58" fmla="*/ 51936 h 830944"/>
                <a:gd name="connsiteX59" fmla="*/ 233740 w 727248"/>
                <a:gd name="connsiteY59" fmla="*/ 0 h 830944"/>
                <a:gd name="connsiteX60" fmla="*/ 493508 w 727248"/>
                <a:gd name="connsiteY60" fmla="*/ 0 h 830944"/>
                <a:gd name="connsiteX61" fmla="*/ 571421 w 727248"/>
                <a:gd name="connsiteY61" fmla="*/ 77904 h 830944"/>
                <a:gd name="connsiteX62" fmla="*/ 571421 w 727248"/>
                <a:gd name="connsiteY62" fmla="*/ 103873 h 830944"/>
                <a:gd name="connsiteX63" fmla="*/ 649335 w 727248"/>
                <a:gd name="connsiteY63" fmla="*/ 103873 h 830944"/>
                <a:gd name="connsiteX64" fmla="*/ 726777 w 727248"/>
                <a:gd name="connsiteY64" fmla="*/ 177007 h 830944"/>
                <a:gd name="connsiteX65" fmla="*/ 727248 w 727248"/>
                <a:gd name="connsiteY65" fmla="*/ 177007 h 830944"/>
                <a:gd name="connsiteX66" fmla="*/ 727248 w 727248"/>
                <a:gd name="connsiteY66" fmla="*/ 207745 h 830944"/>
                <a:gd name="connsiteX67" fmla="*/ 727248 w 727248"/>
                <a:gd name="connsiteY67" fmla="*/ 233714 h 830944"/>
                <a:gd name="connsiteX68" fmla="*/ 675328 w 727248"/>
                <a:gd name="connsiteY68" fmla="*/ 285650 h 830944"/>
                <a:gd name="connsiteX69" fmla="*/ 675328 w 727248"/>
                <a:gd name="connsiteY69" fmla="*/ 727109 h 830944"/>
                <a:gd name="connsiteX70" fmla="*/ 571421 w 727248"/>
                <a:gd name="connsiteY70" fmla="*/ 830944 h 830944"/>
                <a:gd name="connsiteX71" fmla="*/ 155827 w 727248"/>
                <a:gd name="connsiteY71" fmla="*/ 830944 h 830944"/>
                <a:gd name="connsiteX72" fmla="*/ 51920 w 727248"/>
                <a:gd name="connsiteY72" fmla="*/ 727109 h 830944"/>
                <a:gd name="connsiteX73" fmla="*/ 51920 w 727248"/>
                <a:gd name="connsiteY73" fmla="*/ 285650 h 830944"/>
                <a:gd name="connsiteX74" fmla="*/ 0 w 727248"/>
                <a:gd name="connsiteY74" fmla="*/ 233714 h 830944"/>
                <a:gd name="connsiteX75" fmla="*/ 0 w 727248"/>
                <a:gd name="connsiteY75" fmla="*/ 207745 h 830944"/>
                <a:gd name="connsiteX76" fmla="*/ 0 w 727248"/>
                <a:gd name="connsiteY76" fmla="*/ 177007 h 830944"/>
                <a:gd name="connsiteX77" fmla="*/ 471 w 727248"/>
                <a:gd name="connsiteY77" fmla="*/ 177007 h 830944"/>
                <a:gd name="connsiteX78" fmla="*/ 77913 w 727248"/>
                <a:gd name="connsiteY78" fmla="*/ 103873 h 830944"/>
                <a:gd name="connsiteX79" fmla="*/ 155827 w 727248"/>
                <a:gd name="connsiteY79" fmla="*/ 103873 h 830944"/>
                <a:gd name="connsiteX80" fmla="*/ 155827 w 727248"/>
                <a:gd name="connsiteY80" fmla="*/ 77904 h 830944"/>
                <a:gd name="connsiteX81" fmla="*/ 233740 w 727248"/>
                <a:gd name="connsiteY81" fmla="*/ 0 h 8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727248" h="830944">
                  <a:moveTo>
                    <a:pt x="493255" y="362698"/>
                  </a:moveTo>
                  <a:cubicBezTo>
                    <a:pt x="493255" y="362698"/>
                    <a:pt x="493255" y="701247"/>
                    <a:pt x="493255" y="701247"/>
                  </a:cubicBezTo>
                  <a:lnTo>
                    <a:pt x="545102" y="701247"/>
                  </a:lnTo>
                  <a:lnTo>
                    <a:pt x="545102" y="362698"/>
                  </a:lnTo>
                  <a:close/>
                  <a:moveTo>
                    <a:pt x="338423" y="362698"/>
                  </a:moveTo>
                  <a:cubicBezTo>
                    <a:pt x="338423" y="362698"/>
                    <a:pt x="338423" y="701247"/>
                    <a:pt x="338423" y="701247"/>
                  </a:cubicBezTo>
                  <a:lnTo>
                    <a:pt x="390270" y="701247"/>
                  </a:lnTo>
                  <a:lnTo>
                    <a:pt x="390270" y="362698"/>
                  </a:lnTo>
                  <a:close/>
                  <a:moveTo>
                    <a:pt x="182172" y="362698"/>
                  </a:moveTo>
                  <a:cubicBezTo>
                    <a:pt x="182172" y="362698"/>
                    <a:pt x="182172" y="701247"/>
                    <a:pt x="182172" y="701247"/>
                  </a:cubicBezTo>
                  <a:lnTo>
                    <a:pt x="234019" y="701247"/>
                  </a:lnTo>
                  <a:lnTo>
                    <a:pt x="234019" y="362698"/>
                  </a:lnTo>
                  <a:close/>
                  <a:moveTo>
                    <a:pt x="493255" y="336655"/>
                  </a:moveTo>
                  <a:lnTo>
                    <a:pt x="545102" y="336655"/>
                  </a:lnTo>
                  <a:cubicBezTo>
                    <a:pt x="559447" y="336655"/>
                    <a:pt x="571031" y="348302"/>
                    <a:pt x="571031" y="362698"/>
                  </a:cubicBezTo>
                  <a:lnTo>
                    <a:pt x="571031" y="701247"/>
                  </a:lnTo>
                  <a:cubicBezTo>
                    <a:pt x="571031" y="715643"/>
                    <a:pt x="559447" y="727289"/>
                    <a:pt x="545102" y="727289"/>
                  </a:cubicBezTo>
                  <a:lnTo>
                    <a:pt x="493255" y="727289"/>
                  </a:lnTo>
                  <a:cubicBezTo>
                    <a:pt x="478915" y="727289"/>
                    <a:pt x="467336" y="715643"/>
                    <a:pt x="467336" y="701247"/>
                  </a:cubicBezTo>
                  <a:lnTo>
                    <a:pt x="467336" y="362698"/>
                  </a:lnTo>
                  <a:cubicBezTo>
                    <a:pt x="467336" y="348302"/>
                    <a:pt x="478915" y="336655"/>
                    <a:pt x="493255" y="336655"/>
                  </a:cubicBezTo>
                  <a:close/>
                  <a:moveTo>
                    <a:pt x="338423" y="336655"/>
                  </a:moveTo>
                  <a:lnTo>
                    <a:pt x="390270" y="336655"/>
                  </a:lnTo>
                  <a:cubicBezTo>
                    <a:pt x="404615" y="336655"/>
                    <a:pt x="416199" y="348302"/>
                    <a:pt x="416199" y="362698"/>
                  </a:cubicBezTo>
                  <a:lnTo>
                    <a:pt x="416199" y="701247"/>
                  </a:lnTo>
                  <a:cubicBezTo>
                    <a:pt x="416199" y="715643"/>
                    <a:pt x="404615" y="727289"/>
                    <a:pt x="390270" y="727289"/>
                  </a:cubicBezTo>
                  <a:lnTo>
                    <a:pt x="338423" y="727289"/>
                  </a:lnTo>
                  <a:cubicBezTo>
                    <a:pt x="324083" y="727289"/>
                    <a:pt x="312504" y="715643"/>
                    <a:pt x="312504" y="701247"/>
                  </a:cubicBezTo>
                  <a:lnTo>
                    <a:pt x="312504" y="362698"/>
                  </a:lnTo>
                  <a:cubicBezTo>
                    <a:pt x="312504" y="348302"/>
                    <a:pt x="324083" y="336655"/>
                    <a:pt x="338423" y="336655"/>
                  </a:cubicBezTo>
                  <a:close/>
                  <a:moveTo>
                    <a:pt x="182172" y="336655"/>
                  </a:moveTo>
                  <a:lnTo>
                    <a:pt x="234019" y="336655"/>
                  </a:lnTo>
                  <a:cubicBezTo>
                    <a:pt x="248364" y="336655"/>
                    <a:pt x="259948" y="348302"/>
                    <a:pt x="259948" y="362698"/>
                  </a:cubicBezTo>
                  <a:lnTo>
                    <a:pt x="259948" y="701247"/>
                  </a:lnTo>
                  <a:cubicBezTo>
                    <a:pt x="259948" y="715643"/>
                    <a:pt x="248364" y="727289"/>
                    <a:pt x="234019" y="727289"/>
                  </a:cubicBezTo>
                  <a:lnTo>
                    <a:pt x="182172" y="727289"/>
                  </a:lnTo>
                  <a:cubicBezTo>
                    <a:pt x="167832" y="727289"/>
                    <a:pt x="156253" y="715643"/>
                    <a:pt x="156253" y="701247"/>
                  </a:cubicBezTo>
                  <a:lnTo>
                    <a:pt x="156253" y="362698"/>
                  </a:lnTo>
                  <a:cubicBezTo>
                    <a:pt x="156253" y="348302"/>
                    <a:pt x="167832" y="336655"/>
                    <a:pt x="182172" y="336655"/>
                  </a:cubicBezTo>
                  <a:close/>
                  <a:moveTo>
                    <a:pt x="103873" y="285650"/>
                  </a:moveTo>
                  <a:lnTo>
                    <a:pt x="103873" y="727109"/>
                  </a:lnTo>
                  <a:cubicBezTo>
                    <a:pt x="103873" y="755732"/>
                    <a:pt x="127173" y="779007"/>
                    <a:pt x="155827" y="779007"/>
                  </a:cubicBezTo>
                  <a:lnTo>
                    <a:pt x="571421" y="779007"/>
                  </a:lnTo>
                  <a:cubicBezTo>
                    <a:pt x="600075" y="779007"/>
                    <a:pt x="623375" y="755732"/>
                    <a:pt x="623375" y="727109"/>
                  </a:cubicBezTo>
                  <a:cubicBezTo>
                    <a:pt x="623375" y="727109"/>
                    <a:pt x="623375" y="285650"/>
                    <a:pt x="623375" y="285650"/>
                  </a:cubicBezTo>
                  <a:close/>
                  <a:moveTo>
                    <a:pt x="77913" y="155809"/>
                  </a:moveTo>
                  <a:cubicBezTo>
                    <a:pt x="63536" y="155809"/>
                    <a:pt x="51920" y="167427"/>
                    <a:pt x="51920" y="181777"/>
                  </a:cubicBezTo>
                  <a:lnTo>
                    <a:pt x="51920" y="207745"/>
                  </a:lnTo>
                  <a:lnTo>
                    <a:pt x="51920" y="233714"/>
                  </a:lnTo>
                  <a:lnTo>
                    <a:pt x="675328" y="233714"/>
                  </a:lnTo>
                  <a:lnTo>
                    <a:pt x="675328" y="207745"/>
                  </a:lnTo>
                  <a:cubicBezTo>
                    <a:pt x="675328" y="207745"/>
                    <a:pt x="675328" y="181777"/>
                    <a:pt x="675328" y="181777"/>
                  </a:cubicBezTo>
                  <a:cubicBezTo>
                    <a:pt x="675328" y="167427"/>
                    <a:pt x="663712" y="155809"/>
                    <a:pt x="649335" y="155809"/>
                  </a:cubicBezTo>
                  <a:close/>
                  <a:moveTo>
                    <a:pt x="233740" y="51936"/>
                  </a:moveTo>
                  <a:cubicBezTo>
                    <a:pt x="219396" y="51936"/>
                    <a:pt x="207780" y="63555"/>
                    <a:pt x="207780" y="77904"/>
                  </a:cubicBezTo>
                  <a:cubicBezTo>
                    <a:pt x="207780" y="77904"/>
                    <a:pt x="207780" y="103873"/>
                    <a:pt x="207780" y="103873"/>
                  </a:cubicBezTo>
                  <a:lnTo>
                    <a:pt x="519468" y="103873"/>
                  </a:lnTo>
                  <a:lnTo>
                    <a:pt x="519468" y="77904"/>
                  </a:lnTo>
                  <a:cubicBezTo>
                    <a:pt x="519468" y="63555"/>
                    <a:pt x="507852" y="51936"/>
                    <a:pt x="493508" y="51936"/>
                  </a:cubicBezTo>
                  <a:close/>
                  <a:moveTo>
                    <a:pt x="233740" y="0"/>
                  </a:moveTo>
                  <a:lnTo>
                    <a:pt x="493508" y="0"/>
                  </a:lnTo>
                  <a:cubicBezTo>
                    <a:pt x="536539" y="0"/>
                    <a:pt x="571421" y="34855"/>
                    <a:pt x="571421" y="77904"/>
                  </a:cubicBezTo>
                  <a:lnTo>
                    <a:pt x="571421" y="103873"/>
                  </a:lnTo>
                  <a:lnTo>
                    <a:pt x="649335" y="103873"/>
                  </a:lnTo>
                  <a:cubicBezTo>
                    <a:pt x="690783" y="103873"/>
                    <a:pt x="724285" y="136227"/>
                    <a:pt x="726777" y="177007"/>
                  </a:cubicBezTo>
                  <a:cubicBezTo>
                    <a:pt x="726777" y="177007"/>
                    <a:pt x="727248" y="177007"/>
                    <a:pt x="727248" y="177007"/>
                  </a:cubicBezTo>
                  <a:lnTo>
                    <a:pt x="727248" y="207745"/>
                  </a:lnTo>
                  <a:lnTo>
                    <a:pt x="727248" y="233714"/>
                  </a:lnTo>
                  <a:cubicBezTo>
                    <a:pt x="727248" y="262375"/>
                    <a:pt x="703982" y="285650"/>
                    <a:pt x="675328" y="285650"/>
                  </a:cubicBezTo>
                  <a:lnTo>
                    <a:pt x="675328" y="727109"/>
                  </a:lnTo>
                  <a:cubicBezTo>
                    <a:pt x="675328" y="784470"/>
                    <a:pt x="628796" y="830944"/>
                    <a:pt x="571421" y="830944"/>
                  </a:cubicBezTo>
                  <a:lnTo>
                    <a:pt x="155827" y="830944"/>
                  </a:lnTo>
                  <a:cubicBezTo>
                    <a:pt x="98452" y="830944"/>
                    <a:pt x="51920" y="784470"/>
                    <a:pt x="51920" y="727109"/>
                  </a:cubicBezTo>
                  <a:lnTo>
                    <a:pt x="51920" y="285650"/>
                  </a:lnTo>
                  <a:cubicBezTo>
                    <a:pt x="23266" y="285650"/>
                    <a:pt x="0" y="262375"/>
                    <a:pt x="0" y="233714"/>
                  </a:cubicBezTo>
                  <a:lnTo>
                    <a:pt x="0" y="207745"/>
                  </a:lnTo>
                  <a:lnTo>
                    <a:pt x="0" y="177007"/>
                  </a:lnTo>
                  <a:lnTo>
                    <a:pt x="471" y="177007"/>
                  </a:lnTo>
                  <a:cubicBezTo>
                    <a:pt x="2963" y="136227"/>
                    <a:pt x="36465" y="103873"/>
                    <a:pt x="77913" y="103873"/>
                  </a:cubicBezTo>
                  <a:lnTo>
                    <a:pt x="155827" y="103873"/>
                  </a:lnTo>
                  <a:lnTo>
                    <a:pt x="155827" y="77904"/>
                  </a:lnTo>
                  <a:cubicBezTo>
                    <a:pt x="155827" y="34855"/>
                    <a:pt x="190709" y="0"/>
                    <a:pt x="233740" y="0"/>
                  </a:cubicBezTo>
                  <a:close/>
                </a:path>
              </a:pathLst>
            </a:custGeom>
            <a:solidFill>
              <a:srgbClr val="B4BEC9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" name="íṣľíďê">
              <a:extLst>
                <a:ext uri="{FF2B5EF4-FFF2-40B4-BE49-F238E27FC236}">
                  <a16:creationId xmlns:a16="http://schemas.microsoft.com/office/drawing/2014/main" id="{22E197C3-386A-494F-BE32-CFC7CB60E09F}"/>
                </a:ext>
              </a:extLst>
            </p:cNvPr>
            <p:cNvSpPr txBox="1"/>
            <p:nvPr/>
          </p:nvSpPr>
          <p:spPr bwMode="auto">
            <a:xfrm>
              <a:off x="7294905" y="3119090"/>
              <a:ext cx="422399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02.Text here</a:t>
              </a:r>
            </a:p>
          </p:txBody>
        </p:sp>
        <p:sp>
          <p:nvSpPr>
            <p:cNvPr id="10" name="îṩḷîḑè">
              <a:extLst>
                <a:ext uri="{FF2B5EF4-FFF2-40B4-BE49-F238E27FC236}">
                  <a16:creationId xmlns:a16="http://schemas.microsoft.com/office/drawing/2014/main" id="{8DB94534-18C0-446F-B9B1-9E2727889717}"/>
                </a:ext>
              </a:extLst>
            </p:cNvPr>
            <p:cNvSpPr/>
            <p:nvPr/>
          </p:nvSpPr>
          <p:spPr bwMode="auto">
            <a:xfrm>
              <a:off x="6443907" y="5060003"/>
              <a:ext cx="533052" cy="467446"/>
            </a:xfrm>
            <a:custGeom>
              <a:avLst/>
              <a:gdLst>
                <a:gd name="connsiteX0" fmla="*/ 239854 w 830971"/>
                <a:gd name="connsiteY0" fmla="*/ 130703 h 728698"/>
                <a:gd name="connsiteX1" fmla="*/ 252859 w 830971"/>
                <a:gd name="connsiteY1" fmla="*/ 143708 h 728698"/>
                <a:gd name="connsiteX2" fmla="*/ 239854 w 830971"/>
                <a:gd name="connsiteY2" fmla="*/ 156719 h 728698"/>
                <a:gd name="connsiteX3" fmla="*/ 239825 w 830971"/>
                <a:gd name="connsiteY3" fmla="*/ 156719 h 728698"/>
                <a:gd name="connsiteX4" fmla="*/ 155298 w 830971"/>
                <a:gd name="connsiteY4" fmla="*/ 241247 h 728698"/>
                <a:gd name="connsiteX5" fmla="*/ 155298 w 830971"/>
                <a:gd name="connsiteY5" fmla="*/ 241276 h 728698"/>
                <a:gd name="connsiteX6" fmla="*/ 142288 w 830971"/>
                <a:gd name="connsiteY6" fmla="*/ 254286 h 728698"/>
                <a:gd name="connsiteX7" fmla="*/ 129283 w 830971"/>
                <a:gd name="connsiteY7" fmla="*/ 241276 h 728698"/>
                <a:gd name="connsiteX8" fmla="*/ 239751 w 830971"/>
                <a:gd name="connsiteY8" fmla="*/ 130726 h 728698"/>
                <a:gd name="connsiteX9" fmla="*/ 239854 w 830971"/>
                <a:gd name="connsiteY9" fmla="*/ 130703 h 728698"/>
                <a:gd name="connsiteX10" fmla="*/ 243630 w 830971"/>
                <a:gd name="connsiteY10" fmla="*/ 51979 h 728698"/>
                <a:gd name="connsiteX11" fmla="*/ 109924 w 830971"/>
                <a:gd name="connsiteY11" fmla="*/ 108628 h 728698"/>
                <a:gd name="connsiteX12" fmla="*/ 109924 w 830971"/>
                <a:gd name="connsiteY12" fmla="*/ 384285 h 728698"/>
                <a:gd name="connsiteX13" fmla="*/ 396963 w 830971"/>
                <a:gd name="connsiteY13" fmla="*/ 669089 h 728698"/>
                <a:gd name="connsiteX14" fmla="*/ 433978 w 830971"/>
                <a:gd name="connsiteY14" fmla="*/ 669089 h 728698"/>
                <a:gd name="connsiteX15" fmla="*/ 721016 w 830971"/>
                <a:gd name="connsiteY15" fmla="*/ 384285 h 728698"/>
                <a:gd name="connsiteX16" fmla="*/ 721016 w 830971"/>
                <a:gd name="connsiteY16" fmla="*/ 108628 h 728698"/>
                <a:gd name="connsiteX17" fmla="*/ 450673 w 830971"/>
                <a:gd name="connsiteY17" fmla="*/ 102858 h 728698"/>
                <a:gd name="connsiteX18" fmla="*/ 415450 w 830971"/>
                <a:gd name="connsiteY18" fmla="*/ 134593 h 728698"/>
                <a:gd name="connsiteX19" fmla="*/ 380267 w 830971"/>
                <a:gd name="connsiteY19" fmla="*/ 102858 h 728698"/>
                <a:gd name="connsiteX20" fmla="*/ 243630 w 830971"/>
                <a:gd name="connsiteY20" fmla="*/ 51979 h 728698"/>
                <a:gd name="connsiteX21" fmla="*/ 242907 w 830971"/>
                <a:gd name="connsiteY21" fmla="*/ 45 h 728698"/>
                <a:gd name="connsiteX22" fmla="*/ 415450 w 830971"/>
                <a:gd name="connsiteY22" fmla="*/ 64403 h 728698"/>
                <a:gd name="connsiteX23" fmla="*/ 758072 w 830971"/>
                <a:gd name="connsiteY23" fmla="*/ 71897 h 728698"/>
                <a:gd name="connsiteX24" fmla="*/ 758072 w 830971"/>
                <a:gd name="connsiteY24" fmla="*/ 421051 h 728698"/>
                <a:gd name="connsiteX25" fmla="*/ 471033 w 830971"/>
                <a:gd name="connsiteY25" fmla="*/ 705820 h 728698"/>
                <a:gd name="connsiteX26" fmla="*/ 359907 w 830971"/>
                <a:gd name="connsiteY26" fmla="*/ 705820 h 728698"/>
                <a:gd name="connsiteX27" fmla="*/ 72869 w 830971"/>
                <a:gd name="connsiteY27" fmla="*/ 421051 h 728698"/>
                <a:gd name="connsiteX28" fmla="*/ 72869 w 830971"/>
                <a:gd name="connsiteY28" fmla="*/ 71897 h 728698"/>
                <a:gd name="connsiteX29" fmla="*/ 242907 w 830971"/>
                <a:gd name="connsiteY29" fmla="*/ 45 h 7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30971" h="728698">
                  <a:moveTo>
                    <a:pt x="239854" y="130703"/>
                  </a:moveTo>
                  <a:cubicBezTo>
                    <a:pt x="247028" y="130703"/>
                    <a:pt x="252859" y="136533"/>
                    <a:pt x="252859" y="143708"/>
                  </a:cubicBezTo>
                  <a:cubicBezTo>
                    <a:pt x="252859" y="150888"/>
                    <a:pt x="247028" y="156719"/>
                    <a:pt x="239854" y="156719"/>
                  </a:cubicBezTo>
                  <a:lnTo>
                    <a:pt x="239825" y="156719"/>
                  </a:lnTo>
                  <a:cubicBezTo>
                    <a:pt x="193156" y="156719"/>
                    <a:pt x="155298" y="194577"/>
                    <a:pt x="155298" y="241247"/>
                  </a:cubicBezTo>
                  <a:lnTo>
                    <a:pt x="155298" y="241276"/>
                  </a:lnTo>
                  <a:cubicBezTo>
                    <a:pt x="155298" y="248450"/>
                    <a:pt x="149468" y="254286"/>
                    <a:pt x="142288" y="254286"/>
                  </a:cubicBezTo>
                  <a:cubicBezTo>
                    <a:pt x="135113" y="254286"/>
                    <a:pt x="129283" y="248450"/>
                    <a:pt x="129283" y="241276"/>
                  </a:cubicBezTo>
                  <a:cubicBezTo>
                    <a:pt x="129283" y="180245"/>
                    <a:pt x="178733" y="130778"/>
                    <a:pt x="239751" y="130726"/>
                  </a:cubicBezTo>
                  <a:cubicBezTo>
                    <a:pt x="239802" y="130726"/>
                    <a:pt x="239802" y="130703"/>
                    <a:pt x="239854" y="130703"/>
                  </a:cubicBezTo>
                  <a:close/>
                  <a:moveTo>
                    <a:pt x="243630" y="51979"/>
                  </a:moveTo>
                  <a:cubicBezTo>
                    <a:pt x="194990" y="53022"/>
                    <a:pt x="146838" y="71985"/>
                    <a:pt x="109924" y="108628"/>
                  </a:cubicBezTo>
                  <a:cubicBezTo>
                    <a:pt x="33288" y="184623"/>
                    <a:pt x="33288" y="308290"/>
                    <a:pt x="109924" y="384285"/>
                  </a:cubicBezTo>
                  <a:lnTo>
                    <a:pt x="396963" y="669089"/>
                  </a:lnTo>
                  <a:cubicBezTo>
                    <a:pt x="407143" y="679222"/>
                    <a:pt x="423798" y="679222"/>
                    <a:pt x="433978" y="669089"/>
                  </a:cubicBezTo>
                  <a:lnTo>
                    <a:pt x="721016" y="384285"/>
                  </a:lnTo>
                  <a:cubicBezTo>
                    <a:pt x="797652" y="308290"/>
                    <a:pt x="797652" y="184623"/>
                    <a:pt x="721016" y="108628"/>
                  </a:cubicBezTo>
                  <a:cubicBezTo>
                    <a:pt x="647190" y="35342"/>
                    <a:pt x="528408" y="32774"/>
                    <a:pt x="450673" y="102858"/>
                  </a:cubicBezTo>
                  <a:lnTo>
                    <a:pt x="415450" y="134593"/>
                  </a:lnTo>
                  <a:lnTo>
                    <a:pt x="380267" y="102858"/>
                  </a:lnTo>
                  <a:cubicBezTo>
                    <a:pt x="341400" y="67816"/>
                    <a:pt x="292270" y="50937"/>
                    <a:pt x="243630" y="51979"/>
                  </a:cubicBezTo>
                  <a:close/>
                  <a:moveTo>
                    <a:pt x="242907" y="45"/>
                  </a:moveTo>
                  <a:cubicBezTo>
                    <a:pt x="304568" y="-1134"/>
                    <a:pt x="366647" y="20390"/>
                    <a:pt x="415450" y="64403"/>
                  </a:cubicBezTo>
                  <a:cubicBezTo>
                    <a:pt x="513138" y="-23624"/>
                    <a:pt x="663804" y="-21689"/>
                    <a:pt x="758072" y="71897"/>
                  </a:cubicBezTo>
                  <a:cubicBezTo>
                    <a:pt x="855271" y="168298"/>
                    <a:pt x="855271" y="324615"/>
                    <a:pt x="758072" y="421051"/>
                  </a:cubicBezTo>
                  <a:cubicBezTo>
                    <a:pt x="754936" y="424182"/>
                    <a:pt x="471033" y="705820"/>
                    <a:pt x="471033" y="705820"/>
                  </a:cubicBezTo>
                  <a:cubicBezTo>
                    <a:pt x="440289" y="736324"/>
                    <a:pt x="390610" y="736324"/>
                    <a:pt x="359907" y="705820"/>
                  </a:cubicBezTo>
                  <a:cubicBezTo>
                    <a:pt x="359907" y="705820"/>
                    <a:pt x="100599" y="448599"/>
                    <a:pt x="72869" y="421051"/>
                  </a:cubicBezTo>
                  <a:cubicBezTo>
                    <a:pt x="-24290" y="324615"/>
                    <a:pt x="-24290" y="168298"/>
                    <a:pt x="72869" y="71897"/>
                  </a:cubicBezTo>
                  <a:cubicBezTo>
                    <a:pt x="120003" y="25104"/>
                    <a:pt x="181247" y="1224"/>
                    <a:pt x="242907" y="45"/>
                  </a:cubicBezTo>
                  <a:close/>
                </a:path>
              </a:pathLst>
            </a:custGeom>
            <a:solidFill>
              <a:srgbClr val="ADB8C4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" name="íSļïde">
              <a:extLst>
                <a:ext uri="{FF2B5EF4-FFF2-40B4-BE49-F238E27FC236}">
                  <a16:creationId xmlns:a16="http://schemas.microsoft.com/office/drawing/2014/main" id="{F35ABF56-D5E1-425D-B8B4-B522B0472E0B}"/>
                </a:ext>
              </a:extLst>
            </p:cNvPr>
            <p:cNvSpPr txBox="1"/>
            <p:nvPr/>
          </p:nvSpPr>
          <p:spPr bwMode="auto">
            <a:xfrm>
              <a:off x="7294905" y="4716752"/>
              <a:ext cx="422399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03.Text here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1094B98-C634-4DE2-9B57-C70A06D586A0}"/>
                </a:ext>
              </a:extLst>
            </p:cNvPr>
            <p:cNvCxnSpPr/>
            <p:nvPr/>
          </p:nvCxnSpPr>
          <p:spPr>
            <a:xfrm>
              <a:off x="7391400" y="2794000"/>
              <a:ext cx="4127500" cy="0"/>
            </a:xfrm>
            <a:prstGeom prst="line">
              <a:avLst/>
            </a:prstGeom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7BE0C22-E2C2-4272-81E2-01BE883CBE9C}"/>
                </a:ext>
              </a:extLst>
            </p:cNvPr>
            <p:cNvCxnSpPr/>
            <p:nvPr/>
          </p:nvCxnSpPr>
          <p:spPr>
            <a:xfrm>
              <a:off x="7391400" y="4498068"/>
              <a:ext cx="4127500" cy="0"/>
            </a:xfrm>
            <a:prstGeom prst="line">
              <a:avLst/>
            </a:prstGeom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E9D9C5-8ED8-419E-B369-2AE9FD77C8AA}"/>
                </a:ext>
              </a:extLst>
            </p:cNvPr>
            <p:cNvSpPr txBox="1"/>
            <p:nvPr/>
          </p:nvSpPr>
          <p:spPr>
            <a:xfrm>
              <a:off x="7339170" y="1980428"/>
              <a:ext cx="4852829" cy="117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0970EEB-EA53-4DB4-9572-90D713AF8C2E}"/>
                </a:ext>
              </a:extLst>
            </p:cNvPr>
            <p:cNvSpPr txBox="1"/>
            <p:nvPr/>
          </p:nvSpPr>
          <p:spPr>
            <a:xfrm>
              <a:off x="7294905" y="3579801"/>
              <a:ext cx="4852829" cy="117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DF4CC41-2E59-4D5C-BFA1-5056E34AC0F7}"/>
                </a:ext>
              </a:extLst>
            </p:cNvPr>
            <p:cNvSpPr txBox="1"/>
            <p:nvPr/>
          </p:nvSpPr>
          <p:spPr>
            <a:xfrm>
              <a:off x="7339169" y="5158557"/>
              <a:ext cx="4852829" cy="117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9B9FA20-0A26-4156-B217-EE113E449520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04A8484-E593-4113-B357-EC7CEB64FCA8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25" name="mountain_175982">
              <a:extLst>
                <a:ext uri="{FF2B5EF4-FFF2-40B4-BE49-F238E27FC236}">
                  <a16:creationId xmlns:a16="http://schemas.microsoft.com/office/drawing/2014/main" id="{9471A95E-23C1-4FFA-A7DC-04B027A4E3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4200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C2C9EDA-5E3C-4523-8A30-C3C6421BEBF5}"/>
              </a:ext>
            </a:extLst>
          </p:cNvPr>
          <p:cNvSpPr/>
          <p:nvPr/>
        </p:nvSpPr>
        <p:spPr>
          <a:xfrm>
            <a:off x="0" y="0"/>
            <a:ext cx="12192000" cy="2291437"/>
          </a:xfrm>
          <a:prstGeom prst="rect">
            <a:avLst/>
          </a:prstGeom>
          <a:solidFill>
            <a:srgbClr val="2038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A35D28-28E0-4EA7-9A8E-735AE0991356}"/>
              </a:ext>
            </a:extLst>
          </p:cNvPr>
          <p:cNvSpPr txBox="1"/>
          <p:nvPr/>
        </p:nvSpPr>
        <p:spPr>
          <a:xfrm>
            <a:off x="4908273" y="144364"/>
            <a:ext cx="1818861" cy="13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0EAD41-3559-466F-8B43-2C47A7F68364}"/>
              </a:ext>
            </a:extLst>
          </p:cNvPr>
          <p:cNvSpPr txBox="1"/>
          <p:nvPr/>
        </p:nvSpPr>
        <p:spPr>
          <a:xfrm>
            <a:off x="5971761" y="1477999"/>
            <a:ext cx="2097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A83A9F-A933-4724-8B8D-705634EF98F6}"/>
              </a:ext>
            </a:extLst>
          </p:cNvPr>
          <p:cNvGrpSpPr/>
          <p:nvPr/>
        </p:nvGrpSpPr>
        <p:grpSpPr>
          <a:xfrm>
            <a:off x="2022612" y="2731327"/>
            <a:ext cx="3629439" cy="1276480"/>
            <a:chOff x="1429578" y="2410680"/>
            <a:chExt cx="3629439" cy="127648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E02F27E-8434-4922-ACB8-6BB3AC2B2614}"/>
                </a:ext>
              </a:extLst>
            </p:cNvPr>
            <p:cNvSpPr txBox="1"/>
            <p:nvPr/>
          </p:nvSpPr>
          <p:spPr>
            <a:xfrm>
              <a:off x="2027583" y="2524538"/>
              <a:ext cx="3031434" cy="506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在此处添加标题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78053A7-497D-41FF-AA1A-5A4CC4CFAD91}"/>
                </a:ext>
              </a:extLst>
            </p:cNvPr>
            <p:cNvSpPr txBox="1"/>
            <p:nvPr/>
          </p:nvSpPr>
          <p:spPr>
            <a:xfrm>
              <a:off x="1429578" y="2410680"/>
              <a:ext cx="87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01.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F7A817-C685-427A-992C-E3587B0DA180}"/>
                </a:ext>
              </a:extLst>
            </p:cNvPr>
            <p:cNvSpPr txBox="1"/>
            <p:nvPr/>
          </p:nvSpPr>
          <p:spPr>
            <a:xfrm>
              <a:off x="2433554" y="3069555"/>
              <a:ext cx="2219492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6CB1FED-62B8-4BAD-A55A-EF23B098AD71}"/>
              </a:ext>
            </a:extLst>
          </p:cNvPr>
          <p:cNvGrpSpPr/>
          <p:nvPr/>
        </p:nvGrpSpPr>
        <p:grpSpPr>
          <a:xfrm>
            <a:off x="2022612" y="4145246"/>
            <a:ext cx="3629439" cy="1358989"/>
            <a:chOff x="1429578" y="3754240"/>
            <a:chExt cx="3629439" cy="135898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207BA6C-0AE4-424A-8D56-403AFCB04755}"/>
                </a:ext>
              </a:extLst>
            </p:cNvPr>
            <p:cNvSpPr txBox="1"/>
            <p:nvPr/>
          </p:nvSpPr>
          <p:spPr>
            <a:xfrm>
              <a:off x="2027583" y="3827299"/>
              <a:ext cx="3031434" cy="506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在此处添加标题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6E184A6-24B1-4119-9B44-D5047E01AD32}"/>
                </a:ext>
              </a:extLst>
            </p:cNvPr>
            <p:cNvSpPr txBox="1"/>
            <p:nvPr/>
          </p:nvSpPr>
          <p:spPr>
            <a:xfrm>
              <a:off x="1429578" y="3754240"/>
              <a:ext cx="87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03.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3B6DF80-F6DB-4AC0-B428-37F55AA5BABC}"/>
                </a:ext>
              </a:extLst>
            </p:cNvPr>
            <p:cNvSpPr txBox="1"/>
            <p:nvPr/>
          </p:nvSpPr>
          <p:spPr>
            <a:xfrm>
              <a:off x="2433554" y="4495624"/>
              <a:ext cx="2219492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9013547-2226-4E5C-BFBB-AD578D8E85D9}"/>
              </a:ext>
            </a:extLst>
          </p:cNvPr>
          <p:cNvGrpSpPr/>
          <p:nvPr/>
        </p:nvGrpSpPr>
        <p:grpSpPr>
          <a:xfrm>
            <a:off x="7020339" y="2785243"/>
            <a:ext cx="3568977" cy="1227686"/>
            <a:chOff x="7531375" y="2410680"/>
            <a:chExt cx="3568977" cy="122768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4BC6602-4A8B-4F6F-B972-A1A8DF7CC783}"/>
                </a:ext>
              </a:extLst>
            </p:cNvPr>
            <p:cNvSpPr txBox="1"/>
            <p:nvPr/>
          </p:nvSpPr>
          <p:spPr>
            <a:xfrm>
              <a:off x="8068918" y="2524538"/>
              <a:ext cx="3031434" cy="506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在此处添加标题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B2B8299-4D1D-4FF6-9C6F-427ADFC0546C}"/>
                </a:ext>
              </a:extLst>
            </p:cNvPr>
            <p:cNvSpPr txBox="1"/>
            <p:nvPr/>
          </p:nvSpPr>
          <p:spPr>
            <a:xfrm>
              <a:off x="7531375" y="2410680"/>
              <a:ext cx="87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02.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D23A82B-E29A-4FE3-925F-E3D8BB52E570}"/>
                </a:ext>
              </a:extLst>
            </p:cNvPr>
            <p:cNvSpPr txBox="1"/>
            <p:nvPr/>
          </p:nvSpPr>
          <p:spPr>
            <a:xfrm>
              <a:off x="8474889" y="3020761"/>
              <a:ext cx="2219492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2A89863-35D4-460D-880F-82B67081C07A}"/>
              </a:ext>
            </a:extLst>
          </p:cNvPr>
          <p:cNvGrpSpPr/>
          <p:nvPr/>
        </p:nvGrpSpPr>
        <p:grpSpPr>
          <a:xfrm>
            <a:off x="7020339" y="4150368"/>
            <a:ext cx="3568977" cy="1335424"/>
            <a:chOff x="7531375" y="3754240"/>
            <a:chExt cx="3568977" cy="133542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831E897-8E19-46B1-B7DC-A17334A4EE41}"/>
                </a:ext>
              </a:extLst>
            </p:cNvPr>
            <p:cNvSpPr txBox="1"/>
            <p:nvPr/>
          </p:nvSpPr>
          <p:spPr>
            <a:xfrm>
              <a:off x="7531375" y="3754240"/>
              <a:ext cx="87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04.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BD635AD-44DA-4F5F-BCB9-B2529E237B79}"/>
                </a:ext>
              </a:extLst>
            </p:cNvPr>
            <p:cNvGrpSpPr/>
            <p:nvPr/>
          </p:nvGrpSpPr>
          <p:grpSpPr>
            <a:xfrm>
              <a:off x="8068918" y="3837239"/>
              <a:ext cx="3031434" cy="1252425"/>
              <a:chOff x="8068918" y="3837239"/>
              <a:chExt cx="3031434" cy="1252425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2888195-0B9D-479E-A7DF-D08B2E25859C}"/>
                  </a:ext>
                </a:extLst>
              </p:cNvPr>
              <p:cNvSpPr txBox="1"/>
              <p:nvPr/>
            </p:nvSpPr>
            <p:spPr>
              <a:xfrm>
                <a:off x="8474889" y="4472059"/>
                <a:ext cx="2219492" cy="61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4F49FB-21F0-4438-8827-3526245BB26C}"/>
                  </a:ext>
                </a:extLst>
              </p:cNvPr>
              <p:cNvSpPr txBox="1"/>
              <p:nvPr/>
            </p:nvSpPr>
            <p:spPr>
              <a:xfrm>
                <a:off x="8068918" y="3837239"/>
                <a:ext cx="3031434" cy="50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DemiLight" panose="020B0400000000000000" pitchFamily="34" charset="-122"/>
                    <a:ea typeface="Noto Sans S Chinese DemiLight" panose="020B0400000000000000" pitchFamily="34" charset="-122"/>
                  </a:rPr>
                  <a:t>在此处添加标题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0461930"/>
      </p:ext>
    </p:extLst>
  </p:cSld>
  <p:clrMapOvr>
    <a:masterClrMapping/>
  </p:clrMapOvr>
  <p:transition spd="slow" advClick="0" advTm="5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îṣlîḑ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634285"/>
            <a:ext cx="11608824" cy="49702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500" b="1" spc="300" dirty="0">
              <a:solidFill>
                <a:srgbClr val="0070C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0B02E68-71E2-4C72-8ACD-FDA111A6FE4F}"/>
              </a:ext>
            </a:extLst>
          </p:cNvPr>
          <p:cNvSpPr txBox="1"/>
          <p:nvPr/>
        </p:nvSpPr>
        <p:spPr>
          <a:xfrm>
            <a:off x="6843524" y="3398212"/>
            <a:ext cx="4852829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0F18A97-9A76-49D2-8899-314209353291}"/>
              </a:ext>
            </a:extLst>
          </p:cNvPr>
          <p:cNvSpPr txBox="1"/>
          <p:nvPr/>
        </p:nvSpPr>
        <p:spPr>
          <a:xfrm>
            <a:off x="6843524" y="5019597"/>
            <a:ext cx="4852829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8" name="ïŝḷíḍê">
            <a:extLst>
              <a:ext uri="{FF2B5EF4-FFF2-40B4-BE49-F238E27FC236}">
                <a16:creationId xmlns:a16="http://schemas.microsoft.com/office/drawing/2014/main" id="{FDA2BF6D-D7E9-4BF1-B6C3-F5742DBA6CA3}"/>
              </a:ext>
            </a:extLst>
          </p:cNvPr>
          <p:cNvSpPr txBox="1"/>
          <p:nvPr/>
        </p:nvSpPr>
        <p:spPr bwMode="auto">
          <a:xfrm>
            <a:off x="6096000" y="2930802"/>
            <a:ext cx="2854228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809DBB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Text here</a:t>
            </a:r>
          </a:p>
        </p:txBody>
      </p:sp>
      <p:sp>
        <p:nvSpPr>
          <p:cNvPr id="39" name="ïŝḷíḍê">
            <a:extLst>
              <a:ext uri="{FF2B5EF4-FFF2-40B4-BE49-F238E27FC236}">
                <a16:creationId xmlns:a16="http://schemas.microsoft.com/office/drawing/2014/main" id="{9F30450A-5498-40C2-9A77-5E7F166E2003}"/>
              </a:ext>
            </a:extLst>
          </p:cNvPr>
          <p:cNvSpPr txBox="1"/>
          <p:nvPr/>
        </p:nvSpPr>
        <p:spPr bwMode="auto">
          <a:xfrm>
            <a:off x="6096000" y="4615473"/>
            <a:ext cx="2854228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809DBB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Text here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95F481-53C9-40D9-B930-7D9AE0810FCE}"/>
              </a:ext>
            </a:extLst>
          </p:cNvPr>
          <p:cNvSpPr/>
          <p:nvPr/>
        </p:nvSpPr>
        <p:spPr>
          <a:xfrm>
            <a:off x="291588" y="1634285"/>
            <a:ext cx="5585791" cy="3527854"/>
          </a:xfrm>
          <a:prstGeom prst="rect">
            <a:avLst/>
          </a:prstGeom>
          <a:solidFill>
            <a:srgbClr val="809DB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2AD2235-88A5-4B50-A667-8D45BE579EC4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892A180-8520-4F32-8D51-428DD52811DA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44" name="mountain_175982">
              <a:extLst>
                <a:ext uri="{FF2B5EF4-FFF2-40B4-BE49-F238E27FC236}">
                  <a16:creationId xmlns:a16="http://schemas.microsoft.com/office/drawing/2014/main" id="{2FF3773F-B0BE-4EDC-AE52-722A6F2D8A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  <p:sp>
        <p:nvSpPr>
          <p:cNvPr id="40" name="íṥḻîḑé">
            <a:extLst>
              <a:ext uri="{FF2B5EF4-FFF2-40B4-BE49-F238E27FC236}">
                <a16:creationId xmlns:a16="http://schemas.microsoft.com/office/drawing/2014/main" id="{160C50EA-C429-4BF6-A525-AA42990D7B15}"/>
              </a:ext>
            </a:extLst>
          </p:cNvPr>
          <p:cNvSpPr txBox="1"/>
          <p:nvPr/>
        </p:nvSpPr>
        <p:spPr>
          <a:xfrm>
            <a:off x="1005232" y="3293469"/>
            <a:ext cx="3923433" cy="18834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Adjust the spacing to adapt to Chinese typesetting, use the reference line in PPT.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526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1" grpId="0" animBg="1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ṡļídé">
            <a:extLst>
              <a:ext uri="{FF2B5EF4-FFF2-40B4-BE49-F238E27FC236}">
                <a16:creationId xmlns:a16="http://schemas.microsoft.com/office/drawing/2014/main" id="{7BB3CB63-EC9F-4C68-A39C-0C5B07B63374}"/>
              </a:ext>
            </a:extLst>
          </p:cNvPr>
          <p:cNvSpPr/>
          <p:nvPr/>
        </p:nvSpPr>
        <p:spPr>
          <a:xfrm rot="16200000">
            <a:off x="5791456" y="-1455585"/>
            <a:ext cx="483467" cy="8103075"/>
          </a:xfrm>
          <a:prstGeom prst="rightBrace">
            <a:avLst>
              <a:gd name="adj1" fmla="val 51166"/>
              <a:gd name="adj2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grpSp>
        <p:nvGrpSpPr>
          <p:cNvPr id="16" name="íṥḷiḓé">
            <a:extLst>
              <a:ext uri="{FF2B5EF4-FFF2-40B4-BE49-F238E27FC236}">
                <a16:creationId xmlns:a16="http://schemas.microsoft.com/office/drawing/2014/main" id="{E2FF2DF9-9498-4AB7-AAB7-6403A513DBEF}"/>
              </a:ext>
            </a:extLst>
          </p:cNvPr>
          <p:cNvGrpSpPr/>
          <p:nvPr/>
        </p:nvGrpSpPr>
        <p:grpSpPr>
          <a:xfrm>
            <a:off x="4443291" y="1130299"/>
            <a:ext cx="3304379" cy="421157"/>
            <a:chOff x="2943846" y="3589710"/>
            <a:chExt cx="1731446" cy="42115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23380B4-BDF2-4AE2-8A6F-9FBDC79D63BC}"/>
                </a:ext>
              </a:extLst>
            </p:cNvPr>
            <p:cNvCxnSpPr/>
            <p:nvPr/>
          </p:nvCxnSpPr>
          <p:spPr>
            <a:xfrm>
              <a:off x="2943846" y="3589710"/>
              <a:ext cx="173144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2762941-3E0F-4C6C-A418-FFBD6A593902}"/>
                </a:ext>
              </a:extLst>
            </p:cNvPr>
            <p:cNvCxnSpPr/>
            <p:nvPr/>
          </p:nvCxnSpPr>
          <p:spPr>
            <a:xfrm>
              <a:off x="2943846" y="4010868"/>
              <a:ext cx="173144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îs1iḓe">
            <a:extLst>
              <a:ext uri="{FF2B5EF4-FFF2-40B4-BE49-F238E27FC236}">
                <a16:creationId xmlns:a16="http://schemas.microsoft.com/office/drawing/2014/main" id="{54F9F3A9-80D4-4057-97C7-DC41DDD4E17A}"/>
              </a:ext>
            </a:extLst>
          </p:cNvPr>
          <p:cNvSpPr/>
          <p:nvPr/>
        </p:nvSpPr>
        <p:spPr>
          <a:xfrm>
            <a:off x="4366773" y="1565869"/>
            <a:ext cx="3457415" cy="421155"/>
          </a:xfrm>
          <a:prstGeom prst="rect">
            <a:avLst/>
          </a:prstGeom>
        </p:spPr>
        <p:txBody>
          <a:bodyPr wrap="square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Copy paste fonts. Choose the only option to retain text……</a:t>
            </a:r>
          </a:p>
        </p:txBody>
      </p:sp>
      <p:sp>
        <p:nvSpPr>
          <p:cNvPr id="18" name="íšľiḑè">
            <a:extLst>
              <a:ext uri="{FF2B5EF4-FFF2-40B4-BE49-F238E27FC236}">
                <a16:creationId xmlns:a16="http://schemas.microsoft.com/office/drawing/2014/main" id="{D4996435-6568-49A6-9812-9B051E3409EA}"/>
              </a:ext>
            </a:extLst>
          </p:cNvPr>
          <p:cNvSpPr txBox="1"/>
          <p:nvPr/>
        </p:nvSpPr>
        <p:spPr bwMode="auto">
          <a:xfrm>
            <a:off x="4499846" y="1130308"/>
            <a:ext cx="3191267" cy="42115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ctr" anchorCtr="1">
            <a:normAutofit/>
            <a:sp3d/>
          </a:bodyPr>
          <a:lstStyle/>
          <a:p>
            <a:pPr algn="ctr" latinLnBrk="0"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Text here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53AAE63-8524-4706-96D6-E65785AB1852}"/>
              </a:ext>
            </a:extLst>
          </p:cNvPr>
          <p:cNvGrpSpPr/>
          <p:nvPr/>
        </p:nvGrpSpPr>
        <p:grpSpPr>
          <a:xfrm>
            <a:off x="1344701" y="3039174"/>
            <a:ext cx="2287223" cy="2886457"/>
            <a:chOff x="1344701" y="3039174"/>
            <a:chExt cx="2287223" cy="2886457"/>
          </a:xfrm>
        </p:grpSpPr>
        <p:sp>
          <p:nvSpPr>
            <p:cNvPr id="10" name="ïṡḻíḑé">
              <a:extLst>
                <a:ext uri="{FF2B5EF4-FFF2-40B4-BE49-F238E27FC236}">
                  <a16:creationId xmlns:a16="http://schemas.microsoft.com/office/drawing/2014/main" id="{6EA3273F-2B2E-42F8-B9C9-3E2C29785ADA}"/>
                </a:ext>
              </a:extLst>
            </p:cNvPr>
            <p:cNvSpPr/>
            <p:nvPr/>
          </p:nvSpPr>
          <p:spPr>
            <a:xfrm>
              <a:off x="1507008" y="3039174"/>
              <a:ext cx="1962610" cy="1962610"/>
            </a:xfrm>
            <a:prstGeom prst="ellipse">
              <a:avLst/>
            </a:prstGeom>
            <a:solidFill>
              <a:srgbClr val="809DBB">
                <a:alpha val="89804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89C714A-DCCA-4478-973C-B738DA19379F}"/>
                </a:ext>
              </a:extLst>
            </p:cNvPr>
            <p:cNvSpPr txBox="1"/>
            <p:nvPr/>
          </p:nvSpPr>
          <p:spPr>
            <a:xfrm>
              <a:off x="1344701" y="5031027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FBA7459-5A75-4861-9D99-40E1EBCE6A2E}"/>
              </a:ext>
            </a:extLst>
          </p:cNvPr>
          <p:cNvGrpSpPr/>
          <p:nvPr/>
        </p:nvGrpSpPr>
        <p:grpSpPr>
          <a:xfrm>
            <a:off x="3232342" y="3039174"/>
            <a:ext cx="2287223" cy="3583122"/>
            <a:chOff x="3232342" y="3039174"/>
            <a:chExt cx="2287223" cy="3583122"/>
          </a:xfrm>
        </p:grpSpPr>
        <p:sp>
          <p:nvSpPr>
            <p:cNvPr id="12" name="işlïḋé">
              <a:extLst>
                <a:ext uri="{FF2B5EF4-FFF2-40B4-BE49-F238E27FC236}">
                  <a16:creationId xmlns:a16="http://schemas.microsoft.com/office/drawing/2014/main" id="{DA265C8F-E57C-4D06-9CEE-58B5E6712F90}"/>
                </a:ext>
              </a:extLst>
            </p:cNvPr>
            <p:cNvSpPr/>
            <p:nvPr/>
          </p:nvSpPr>
          <p:spPr>
            <a:xfrm>
              <a:off x="3279447" y="3039174"/>
              <a:ext cx="1962610" cy="1962610"/>
            </a:xfrm>
            <a:prstGeom prst="ellipse">
              <a:avLst/>
            </a:prstGeom>
            <a:solidFill>
              <a:srgbClr val="B1C2C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0160FA8-6C3D-4DC8-ACC3-DEE2452F48D8}"/>
                </a:ext>
              </a:extLst>
            </p:cNvPr>
            <p:cNvSpPr txBox="1"/>
            <p:nvPr/>
          </p:nvSpPr>
          <p:spPr>
            <a:xfrm>
              <a:off x="3232342" y="5727692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97C4DBE-5E24-4678-BBFF-0E3C88D14FF0}"/>
              </a:ext>
            </a:extLst>
          </p:cNvPr>
          <p:cNvGrpSpPr/>
          <p:nvPr/>
        </p:nvGrpSpPr>
        <p:grpSpPr>
          <a:xfrm>
            <a:off x="4889579" y="3039174"/>
            <a:ext cx="2287223" cy="2863391"/>
            <a:chOff x="4889579" y="3039174"/>
            <a:chExt cx="2287223" cy="2863391"/>
          </a:xfrm>
        </p:grpSpPr>
        <p:sp>
          <p:nvSpPr>
            <p:cNvPr id="15" name="î$ḷíḍè">
              <a:extLst>
                <a:ext uri="{FF2B5EF4-FFF2-40B4-BE49-F238E27FC236}">
                  <a16:creationId xmlns:a16="http://schemas.microsoft.com/office/drawing/2014/main" id="{74464E95-5658-4C03-8497-760B760E9C99}"/>
                </a:ext>
              </a:extLst>
            </p:cNvPr>
            <p:cNvSpPr/>
            <p:nvPr/>
          </p:nvSpPr>
          <p:spPr>
            <a:xfrm>
              <a:off x="5051887" y="3039174"/>
              <a:ext cx="1962610" cy="1962610"/>
            </a:xfrm>
            <a:prstGeom prst="ellipse">
              <a:avLst/>
            </a:prstGeom>
            <a:solidFill>
              <a:srgbClr val="809DBB">
                <a:alpha val="89804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A7832C7-B802-4E60-B1F2-07755A2D1F16}"/>
                </a:ext>
              </a:extLst>
            </p:cNvPr>
            <p:cNvSpPr txBox="1"/>
            <p:nvPr/>
          </p:nvSpPr>
          <p:spPr>
            <a:xfrm>
              <a:off x="4889579" y="5007961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E3A9782-7A49-48AF-875F-8F9AE1A116D0}"/>
              </a:ext>
            </a:extLst>
          </p:cNvPr>
          <p:cNvGrpSpPr/>
          <p:nvPr/>
        </p:nvGrpSpPr>
        <p:grpSpPr>
          <a:xfrm>
            <a:off x="6777220" y="3039174"/>
            <a:ext cx="2287223" cy="3583122"/>
            <a:chOff x="6777220" y="3039174"/>
            <a:chExt cx="2287223" cy="3583122"/>
          </a:xfrm>
        </p:grpSpPr>
        <p:sp>
          <p:nvSpPr>
            <p:cNvPr id="13" name="ïṩľiďê">
              <a:extLst>
                <a:ext uri="{FF2B5EF4-FFF2-40B4-BE49-F238E27FC236}">
                  <a16:creationId xmlns:a16="http://schemas.microsoft.com/office/drawing/2014/main" id="{CB1E93CF-39E2-4916-8957-A39425B31AB6}"/>
                </a:ext>
              </a:extLst>
            </p:cNvPr>
            <p:cNvSpPr/>
            <p:nvPr/>
          </p:nvSpPr>
          <p:spPr>
            <a:xfrm>
              <a:off x="6824326" y="3039174"/>
              <a:ext cx="1962610" cy="1962610"/>
            </a:xfrm>
            <a:prstGeom prst="ellipse">
              <a:avLst/>
            </a:prstGeom>
            <a:solidFill>
              <a:srgbClr val="B1C2C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A95F16D-6D70-4346-8BC0-8F69F40F5684}"/>
                </a:ext>
              </a:extLst>
            </p:cNvPr>
            <p:cNvSpPr txBox="1"/>
            <p:nvPr/>
          </p:nvSpPr>
          <p:spPr>
            <a:xfrm>
              <a:off x="6777220" y="5727692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B4CF957-DA0F-4030-B4CB-4B25CB2F169D}"/>
              </a:ext>
            </a:extLst>
          </p:cNvPr>
          <p:cNvGrpSpPr/>
          <p:nvPr/>
        </p:nvGrpSpPr>
        <p:grpSpPr>
          <a:xfrm>
            <a:off x="8596763" y="3039174"/>
            <a:ext cx="2287223" cy="2857214"/>
            <a:chOff x="8596763" y="3039174"/>
            <a:chExt cx="2287223" cy="2857214"/>
          </a:xfrm>
        </p:grpSpPr>
        <p:sp>
          <p:nvSpPr>
            <p:cNvPr id="11" name="îṡļîḍé">
              <a:extLst>
                <a:ext uri="{FF2B5EF4-FFF2-40B4-BE49-F238E27FC236}">
                  <a16:creationId xmlns:a16="http://schemas.microsoft.com/office/drawing/2014/main" id="{B43066DD-D198-48A6-A894-A746A51D672F}"/>
                </a:ext>
              </a:extLst>
            </p:cNvPr>
            <p:cNvSpPr/>
            <p:nvPr/>
          </p:nvSpPr>
          <p:spPr>
            <a:xfrm>
              <a:off x="8596763" y="3039174"/>
              <a:ext cx="1962610" cy="1962610"/>
            </a:xfrm>
            <a:prstGeom prst="ellipse">
              <a:avLst/>
            </a:prstGeom>
            <a:solidFill>
              <a:srgbClr val="809DBB">
                <a:alpha val="89804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3F0A83C-34CC-4F97-88B6-88CA118EBDC0}"/>
                </a:ext>
              </a:extLst>
            </p:cNvPr>
            <p:cNvSpPr txBox="1"/>
            <p:nvPr/>
          </p:nvSpPr>
          <p:spPr>
            <a:xfrm>
              <a:off x="8596763" y="5001784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56D1D6A-C7E6-43C9-895A-9E85A5DCA0D0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47810BE-36E4-452B-BA53-488940DE79DF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29" name="mountain_175982">
              <a:extLst>
                <a:ext uri="{FF2B5EF4-FFF2-40B4-BE49-F238E27FC236}">
                  <a16:creationId xmlns:a16="http://schemas.microsoft.com/office/drawing/2014/main" id="{0AB0420B-9767-435C-8655-A7AB953E80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124529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ṥļïdè">
            <a:extLst>
              <a:ext uri="{FF2B5EF4-FFF2-40B4-BE49-F238E27FC236}">
                <a16:creationId xmlns:a16="http://schemas.microsoft.com/office/drawing/2014/main" id="{A25AB845-EC82-4D29-B875-B1A6E2F77ADA}"/>
              </a:ext>
            </a:extLst>
          </p:cNvPr>
          <p:cNvSpPr/>
          <p:nvPr/>
        </p:nvSpPr>
        <p:spPr>
          <a:xfrm>
            <a:off x="5615285" y="4954281"/>
            <a:ext cx="1080120" cy="422866"/>
          </a:xfrm>
          <a:prstGeom prst="roundRect">
            <a:avLst>
              <a:gd name="adj" fmla="val 13693"/>
            </a:avLst>
          </a:prstGeom>
          <a:solidFill>
            <a:srgbClr val="A7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rtlCol="0" anchor="ctr">
            <a:normAutofit/>
          </a:bodyPr>
          <a:lstStyle/>
          <a:p>
            <a:pPr algn="ctr"/>
            <a:r>
              <a:rPr lang="en-US" altLang="zh-CN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Text</a:t>
            </a:r>
            <a:endParaRPr lang="zh-CN" alt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grpSp>
        <p:nvGrpSpPr>
          <p:cNvPr id="13" name="îṩļíďê">
            <a:extLst>
              <a:ext uri="{FF2B5EF4-FFF2-40B4-BE49-F238E27FC236}">
                <a16:creationId xmlns:a16="http://schemas.microsoft.com/office/drawing/2014/main" id="{93D5E1F9-A24C-4900-9164-BD5C59771322}"/>
              </a:ext>
            </a:extLst>
          </p:cNvPr>
          <p:cNvGrpSpPr/>
          <p:nvPr/>
        </p:nvGrpSpPr>
        <p:grpSpPr>
          <a:xfrm>
            <a:off x="4612947" y="1930329"/>
            <a:ext cx="2966104" cy="2966104"/>
            <a:chOff x="4704810" y="2710128"/>
            <a:chExt cx="2966104" cy="2966104"/>
          </a:xfrm>
        </p:grpSpPr>
        <p:sp>
          <p:nvSpPr>
            <p:cNvPr id="22" name="ïṩ1îḍê">
              <a:extLst>
                <a:ext uri="{FF2B5EF4-FFF2-40B4-BE49-F238E27FC236}">
                  <a16:creationId xmlns:a16="http://schemas.microsoft.com/office/drawing/2014/main" id="{E2258566-C3AA-4063-A1AF-65E05F145675}"/>
                </a:ext>
              </a:extLst>
            </p:cNvPr>
            <p:cNvSpPr/>
            <p:nvPr/>
          </p:nvSpPr>
          <p:spPr>
            <a:xfrm>
              <a:off x="4704810" y="2710128"/>
              <a:ext cx="2966104" cy="2966104"/>
            </a:xfrm>
            <a:prstGeom prst="ellipse">
              <a:avLst/>
            </a:prstGeom>
            <a:solidFill>
              <a:srgbClr val="D4D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iṥḻïḋè">
              <a:extLst>
                <a:ext uri="{FF2B5EF4-FFF2-40B4-BE49-F238E27FC236}">
                  <a16:creationId xmlns:a16="http://schemas.microsoft.com/office/drawing/2014/main" id="{D0B7DD2E-DF1E-400E-AC4F-CAEAB2EA24B4}"/>
                </a:ext>
              </a:extLst>
            </p:cNvPr>
            <p:cNvSpPr/>
            <p:nvPr/>
          </p:nvSpPr>
          <p:spPr>
            <a:xfrm>
              <a:off x="5035734" y="3371976"/>
              <a:ext cx="2304256" cy="2304256"/>
            </a:xfrm>
            <a:prstGeom prst="ellipse">
              <a:avLst/>
            </a:prstGeom>
            <a:solidFill>
              <a:srgbClr val="CBD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is1ïḋé">
              <a:extLst>
                <a:ext uri="{FF2B5EF4-FFF2-40B4-BE49-F238E27FC236}">
                  <a16:creationId xmlns:a16="http://schemas.microsoft.com/office/drawing/2014/main" id="{F8AE6821-2D47-41D0-A7D9-49B47B43FAB6}"/>
                </a:ext>
              </a:extLst>
            </p:cNvPr>
            <p:cNvSpPr/>
            <p:nvPr/>
          </p:nvSpPr>
          <p:spPr>
            <a:xfrm>
              <a:off x="5332150" y="3964808"/>
              <a:ext cx="1711424" cy="1711424"/>
            </a:xfrm>
            <a:prstGeom prst="ellipse">
              <a:avLst/>
            </a:prstGeom>
            <a:solidFill>
              <a:srgbClr val="B6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ïš1îḑé">
              <a:extLst>
                <a:ext uri="{FF2B5EF4-FFF2-40B4-BE49-F238E27FC236}">
                  <a16:creationId xmlns:a16="http://schemas.microsoft.com/office/drawing/2014/main" id="{965630AD-EA2A-4D22-8289-0B024BE1FAD3}"/>
                </a:ext>
              </a:extLst>
            </p:cNvPr>
            <p:cNvSpPr/>
            <p:nvPr/>
          </p:nvSpPr>
          <p:spPr>
            <a:xfrm>
              <a:off x="5707148" y="4714804"/>
              <a:ext cx="961428" cy="961428"/>
            </a:xfrm>
            <a:prstGeom prst="ellipse">
              <a:avLst/>
            </a:prstGeom>
            <a:solidFill>
              <a:srgbClr val="A7BA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2DC48ED-4D7F-419F-B05A-223B11A5B437}"/>
              </a:ext>
            </a:extLst>
          </p:cNvPr>
          <p:cNvCxnSpPr>
            <a:cxnSpLocks/>
          </p:cNvCxnSpPr>
          <p:nvPr/>
        </p:nvCxnSpPr>
        <p:spPr>
          <a:xfrm flipH="1">
            <a:off x="4405733" y="4415719"/>
            <a:ext cx="126000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41E978F-F9B6-4DC7-94A4-D7155EBF5115}"/>
              </a:ext>
            </a:extLst>
          </p:cNvPr>
          <p:cNvCxnSpPr>
            <a:cxnSpLocks/>
          </p:cNvCxnSpPr>
          <p:nvPr/>
        </p:nvCxnSpPr>
        <p:spPr>
          <a:xfrm flipH="1">
            <a:off x="3907490" y="3150368"/>
            <a:ext cx="126000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A882B19-73FF-494D-A13C-46AA1D99D7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6810107" y="2163535"/>
            <a:ext cx="126000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6F45FC9-E72A-4524-AF26-A5D70AB5C0D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07484" y="3520963"/>
            <a:ext cx="126000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AE9D90D-B047-464D-9907-A0B898450176}"/>
              </a:ext>
            </a:extLst>
          </p:cNvPr>
          <p:cNvGrpSpPr/>
          <p:nvPr/>
        </p:nvGrpSpPr>
        <p:grpSpPr>
          <a:xfrm>
            <a:off x="973232" y="2829201"/>
            <a:ext cx="3051283" cy="1253076"/>
            <a:chOff x="973232" y="2829201"/>
            <a:chExt cx="3051283" cy="1253076"/>
          </a:xfrm>
        </p:grpSpPr>
        <p:sp>
          <p:nvSpPr>
            <p:cNvPr id="6" name="ïşļîḓe">
              <a:extLst>
                <a:ext uri="{FF2B5EF4-FFF2-40B4-BE49-F238E27FC236}">
                  <a16:creationId xmlns:a16="http://schemas.microsoft.com/office/drawing/2014/main" id="{1ABBD675-F65F-4CDD-840B-3455AB512F09}"/>
                </a:ext>
              </a:extLst>
            </p:cNvPr>
            <p:cNvSpPr/>
            <p:nvPr/>
          </p:nvSpPr>
          <p:spPr>
            <a:xfrm>
              <a:off x="973232" y="2829201"/>
              <a:ext cx="2380901" cy="412139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30EC079-CAD6-40AE-AED3-3EF64880EEE4}"/>
                </a:ext>
              </a:extLst>
            </p:cNvPr>
            <p:cNvSpPr txBox="1"/>
            <p:nvPr/>
          </p:nvSpPr>
          <p:spPr>
            <a:xfrm>
              <a:off x="1135160" y="3187673"/>
              <a:ext cx="2889355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97DF2B-369B-4A37-B87F-F6C7437102A0}"/>
              </a:ext>
            </a:extLst>
          </p:cNvPr>
          <p:cNvGrpSpPr/>
          <p:nvPr/>
        </p:nvGrpSpPr>
        <p:grpSpPr>
          <a:xfrm>
            <a:off x="1235309" y="4253003"/>
            <a:ext cx="3237067" cy="1254365"/>
            <a:chOff x="1235309" y="4253003"/>
            <a:chExt cx="3237067" cy="1254365"/>
          </a:xfrm>
        </p:grpSpPr>
        <p:sp>
          <p:nvSpPr>
            <p:cNvPr id="10" name="íslîḑè">
              <a:extLst>
                <a:ext uri="{FF2B5EF4-FFF2-40B4-BE49-F238E27FC236}">
                  <a16:creationId xmlns:a16="http://schemas.microsoft.com/office/drawing/2014/main" id="{6B3F8C00-FAA4-4A1F-B616-262AF3D8F057}"/>
                </a:ext>
              </a:extLst>
            </p:cNvPr>
            <p:cNvSpPr/>
            <p:nvPr/>
          </p:nvSpPr>
          <p:spPr>
            <a:xfrm>
              <a:off x="1235309" y="4253003"/>
              <a:ext cx="2509117" cy="412139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602B23A-558B-4EF7-894C-7CBDFBE51D29}"/>
                </a:ext>
              </a:extLst>
            </p:cNvPr>
            <p:cNvSpPr txBox="1"/>
            <p:nvPr/>
          </p:nvSpPr>
          <p:spPr>
            <a:xfrm>
              <a:off x="1583021" y="4612764"/>
              <a:ext cx="2889355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EB7AF21-A117-472E-B696-6AFF85EED9F8}"/>
              </a:ext>
            </a:extLst>
          </p:cNvPr>
          <p:cNvGrpSpPr/>
          <p:nvPr/>
        </p:nvGrpSpPr>
        <p:grpSpPr>
          <a:xfrm>
            <a:off x="8485075" y="3317957"/>
            <a:ext cx="2889355" cy="1248802"/>
            <a:chOff x="8485075" y="3317957"/>
            <a:chExt cx="2889355" cy="1248802"/>
          </a:xfrm>
        </p:grpSpPr>
        <p:sp>
          <p:nvSpPr>
            <p:cNvPr id="12" name="íš1ïďê">
              <a:extLst>
                <a:ext uri="{FF2B5EF4-FFF2-40B4-BE49-F238E27FC236}">
                  <a16:creationId xmlns:a16="http://schemas.microsoft.com/office/drawing/2014/main" id="{84D8EDD2-8B7B-4C51-B81D-FDAF1B4FCC59}"/>
                </a:ext>
              </a:extLst>
            </p:cNvPr>
            <p:cNvSpPr/>
            <p:nvPr/>
          </p:nvSpPr>
          <p:spPr>
            <a:xfrm>
              <a:off x="8526745" y="3317957"/>
              <a:ext cx="2578029" cy="412139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F9B3D0D-8853-46E5-8079-704E5A5404C8}"/>
                </a:ext>
              </a:extLst>
            </p:cNvPr>
            <p:cNvSpPr txBox="1"/>
            <p:nvPr/>
          </p:nvSpPr>
          <p:spPr>
            <a:xfrm>
              <a:off x="8485075" y="3672155"/>
              <a:ext cx="2889355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CBC2DA1-2881-499B-9B53-E5F58D469013}"/>
              </a:ext>
            </a:extLst>
          </p:cNvPr>
          <p:cNvGrpSpPr/>
          <p:nvPr/>
        </p:nvGrpSpPr>
        <p:grpSpPr>
          <a:xfrm>
            <a:off x="8526746" y="1751396"/>
            <a:ext cx="2889355" cy="1254915"/>
            <a:chOff x="8526746" y="1751396"/>
            <a:chExt cx="2889355" cy="1254915"/>
          </a:xfrm>
        </p:grpSpPr>
        <p:sp>
          <p:nvSpPr>
            <p:cNvPr id="8" name="í$ľídé">
              <a:extLst>
                <a:ext uri="{FF2B5EF4-FFF2-40B4-BE49-F238E27FC236}">
                  <a16:creationId xmlns:a16="http://schemas.microsoft.com/office/drawing/2014/main" id="{57EFFFBC-723A-4E5A-A166-BFE4F543B6B6}"/>
                </a:ext>
              </a:extLst>
            </p:cNvPr>
            <p:cNvSpPr/>
            <p:nvPr/>
          </p:nvSpPr>
          <p:spPr>
            <a:xfrm>
              <a:off x="8640738" y="1751396"/>
              <a:ext cx="2578029" cy="412139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88DABAD-F61B-4042-8B36-516E9EC966DA}"/>
                </a:ext>
              </a:extLst>
            </p:cNvPr>
            <p:cNvSpPr txBox="1"/>
            <p:nvPr/>
          </p:nvSpPr>
          <p:spPr>
            <a:xfrm>
              <a:off x="8526746" y="2111707"/>
              <a:ext cx="2889355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37275C9-4DCE-4F8A-9189-DE6AF5A5C33B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414C9FC-2E5A-4482-A068-3DD802F3D0D0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32" name="mountain_175982">
              <a:extLst>
                <a:ext uri="{FF2B5EF4-FFF2-40B4-BE49-F238E27FC236}">
                  <a16:creationId xmlns:a16="http://schemas.microsoft.com/office/drawing/2014/main" id="{67380CA1-7F06-4342-9864-2F99033C3C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14001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51D3598-8670-4CBA-B51B-25376EA6233C}"/>
              </a:ext>
            </a:extLst>
          </p:cNvPr>
          <p:cNvSpPr/>
          <p:nvPr/>
        </p:nvSpPr>
        <p:spPr>
          <a:xfrm>
            <a:off x="5180873" y="637054"/>
            <a:ext cx="5719992" cy="2341574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36C1A3-8CB5-45FE-9E58-C6C02FC550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5" t="12529" r="1" b="20396"/>
          <a:stretch/>
        </p:blipFill>
        <p:spPr>
          <a:xfrm>
            <a:off x="5505316" y="877109"/>
            <a:ext cx="5719992" cy="2370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îşļíďê">
            <a:extLst>
              <a:ext uri="{FF2B5EF4-FFF2-40B4-BE49-F238E27FC236}">
                <a16:creationId xmlns:a16="http://schemas.microsoft.com/office/drawing/2014/main" id="{D36C6293-B18A-47AB-98C6-0D95A9440756}"/>
              </a:ext>
            </a:extLst>
          </p:cNvPr>
          <p:cNvSpPr/>
          <p:nvPr/>
        </p:nvSpPr>
        <p:spPr bwMode="auto">
          <a:xfrm>
            <a:off x="4712821" y="5134264"/>
            <a:ext cx="936104" cy="846627"/>
          </a:xfrm>
          <a:custGeom>
            <a:avLst/>
            <a:gdLst>
              <a:gd name="connsiteX0" fmla="*/ 315778 w 607639"/>
              <a:gd name="connsiteY0" fmla="*/ 173080 h 579502"/>
              <a:gd name="connsiteX1" fmla="*/ 315778 w 607639"/>
              <a:gd name="connsiteY1" fmla="*/ 266058 h 579502"/>
              <a:gd name="connsiteX2" fmla="*/ 303493 w 607639"/>
              <a:gd name="connsiteY2" fmla="*/ 278325 h 579502"/>
              <a:gd name="connsiteX3" fmla="*/ 210375 w 607639"/>
              <a:gd name="connsiteY3" fmla="*/ 278325 h 579502"/>
              <a:gd name="connsiteX4" fmla="*/ 303493 w 607639"/>
              <a:gd name="connsiteY4" fmla="*/ 359925 h 579502"/>
              <a:gd name="connsiteX5" fmla="*/ 397500 w 607639"/>
              <a:gd name="connsiteY5" fmla="*/ 266058 h 579502"/>
              <a:gd name="connsiteX6" fmla="*/ 315778 w 607639"/>
              <a:gd name="connsiteY6" fmla="*/ 173080 h 579502"/>
              <a:gd name="connsiteX7" fmla="*/ 249814 w 607639"/>
              <a:gd name="connsiteY7" fmla="*/ 160816 h 579502"/>
              <a:gd name="connsiteX8" fmla="*/ 198110 w 607639"/>
              <a:gd name="connsiteY8" fmla="*/ 212449 h 579502"/>
              <a:gd name="connsiteX9" fmla="*/ 249814 w 607639"/>
              <a:gd name="connsiteY9" fmla="*/ 212449 h 579502"/>
              <a:gd name="connsiteX10" fmla="*/ 303493 w 607639"/>
              <a:gd name="connsiteY10" fmla="*/ 147835 h 579502"/>
              <a:gd name="connsiteX11" fmla="*/ 421981 w 607639"/>
              <a:gd name="connsiteY11" fmla="*/ 266058 h 579502"/>
              <a:gd name="connsiteX12" fmla="*/ 303493 w 607639"/>
              <a:gd name="connsiteY12" fmla="*/ 384370 h 579502"/>
              <a:gd name="connsiteX13" fmla="*/ 185093 w 607639"/>
              <a:gd name="connsiteY13" fmla="*/ 266058 h 579502"/>
              <a:gd name="connsiteX14" fmla="*/ 197289 w 607639"/>
              <a:gd name="connsiteY14" fmla="*/ 253880 h 579502"/>
              <a:gd name="connsiteX15" fmla="*/ 291297 w 607639"/>
              <a:gd name="connsiteY15" fmla="*/ 253880 h 579502"/>
              <a:gd name="connsiteX16" fmla="*/ 291297 w 607639"/>
              <a:gd name="connsiteY16" fmla="*/ 160013 h 579502"/>
              <a:gd name="connsiteX17" fmla="*/ 303493 w 607639"/>
              <a:gd name="connsiteY17" fmla="*/ 147835 h 579502"/>
              <a:gd name="connsiteX18" fmla="*/ 262095 w 607639"/>
              <a:gd name="connsiteY18" fmla="*/ 135133 h 579502"/>
              <a:gd name="connsiteX19" fmla="*/ 274287 w 607639"/>
              <a:gd name="connsiteY19" fmla="*/ 147397 h 579502"/>
              <a:gd name="connsiteX20" fmla="*/ 274287 w 607639"/>
              <a:gd name="connsiteY20" fmla="*/ 224713 h 579502"/>
              <a:gd name="connsiteX21" fmla="*/ 262095 w 607639"/>
              <a:gd name="connsiteY21" fmla="*/ 236888 h 579502"/>
              <a:gd name="connsiteX22" fmla="*/ 184672 w 607639"/>
              <a:gd name="connsiteY22" fmla="*/ 236888 h 579502"/>
              <a:gd name="connsiteX23" fmla="*/ 172391 w 607639"/>
              <a:gd name="connsiteY23" fmla="*/ 224713 h 579502"/>
              <a:gd name="connsiteX24" fmla="*/ 262095 w 607639"/>
              <a:gd name="connsiteY24" fmla="*/ 135133 h 579502"/>
              <a:gd name="connsiteX25" fmla="*/ 58120 w 607639"/>
              <a:gd name="connsiteY25" fmla="*/ 108514 h 579502"/>
              <a:gd name="connsiteX26" fmla="*/ 58120 w 607639"/>
              <a:gd name="connsiteY26" fmla="*/ 413970 h 579502"/>
              <a:gd name="connsiteX27" fmla="*/ 549430 w 607639"/>
              <a:gd name="connsiteY27" fmla="*/ 413970 h 579502"/>
              <a:gd name="connsiteX28" fmla="*/ 549430 w 607639"/>
              <a:gd name="connsiteY28" fmla="*/ 108514 h 579502"/>
              <a:gd name="connsiteX29" fmla="*/ 27236 w 607639"/>
              <a:gd name="connsiteY29" fmla="*/ 56079 h 579502"/>
              <a:gd name="connsiteX30" fmla="*/ 27236 w 607639"/>
              <a:gd name="connsiteY30" fmla="*/ 81319 h 579502"/>
              <a:gd name="connsiteX31" fmla="*/ 580403 w 607639"/>
              <a:gd name="connsiteY31" fmla="*/ 81319 h 579502"/>
              <a:gd name="connsiteX32" fmla="*/ 580403 w 607639"/>
              <a:gd name="connsiteY32" fmla="*/ 56079 h 579502"/>
              <a:gd name="connsiteX33" fmla="*/ 303775 w 607639"/>
              <a:gd name="connsiteY33" fmla="*/ 0 h 579502"/>
              <a:gd name="connsiteX34" fmla="*/ 317393 w 607639"/>
              <a:gd name="connsiteY34" fmla="*/ 13597 h 579502"/>
              <a:gd name="connsiteX35" fmla="*/ 317393 w 607639"/>
              <a:gd name="connsiteY35" fmla="*/ 28884 h 579502"/>
              <a:gd name="connsiteX36" fmla="*/ 580403 w 607639"/>
              <a:gd name="connsiteY36" fmla="*/ 28884 h 579502"/>
              <a:gd name="connsiteX37" fmla="*/ 607639 w 607639"/>
              <a:gd name="connsiteY37" fmla="*/ 56079 h 579502"/>
              <a:gd name="connsiteX38" fmla="*/ 607639 w 607639"/>
              <a:gd name="connsiteY38" fmla="*/ 81319 h 579502"/>
              <a:gd name="connsiteX39" fmla="*/ 580403 w 607639"/>
              <a:gd name="connsiteY39" fmla="*/ 108514 h 579502"/>
              <a:gd name="connsiteX40" fmla="*/ 576665 w 607639"/>
              <a:gd name="connsiteY40" fmla="*/ 108514 h 579502"/>
              <a:gd name="connsiteX41" fmla="*/ 576665 w 607639"/>
              <a:gd name="connsiteY41" fmla="*/ 413970 h 579502"/>
              <a:gd name="connsiteX42" fmla="*/ 549430 w 607639"/>
              <a:gd name="connsiteY42" fmla="*/ 441165 h 579502"/>
              <a:gd name="connsiteX43" fmla="*/ 317393 w 607639"/>
              <a:gd name="connsiteY43" fmla="*/ 441165 h 579502"/>
              <a:gd name="connsiteX44" fmla="*/ 317393 w 607639"/>
              <a:gd name="connsiteY44" fmla="*/ 481069 h 579502"/>
              <a:gd name="connsiteX45" fmla="*/ 418236 w 607639"/>
              <a:gd name="connsiteY45" fmla="*/ 554923 h 579502"/>
              <a:gd name="connsiteX46" fmla="*/ 421173 w 607639"/>
              <a:gd name="connsiteY46" fmla="*/ 573942 h 579502"/>
              <a:gd name="connsiteX47" fmla="*/ 410225 w 607639"/>
              <a:gd name="connsiteY47" fmla="*/ 579452 h 579502"/>
              <a:gd name="connsiteX48" fmla="*/ 402215 w 607639"/>
              <a:gd name="connsiteY48" fmla="*/ 576874 h 579502"/>
              <a:gd name="connsiteX49" fmla="*/ 317393 w 607639"/>
              <a:gd name="connsiteY49" fmla="*/ 514752 h 579502"/>
              <a:gd name="connsiteX50" fmla="*/ 317393 w 607639"/>
              <a:gd name="connsiteY50" fmla="*/ 565854 h 579502"/>
              <a:gd name="connsiteX51" fmla="*/ 303775 w 607639"/>
              <a:gd name="connsiteY51" fmla="*/ 579452 h 579502"/>
              <a:gd name="connsiteX52" fmla="*/ 290157 w 607639"/>
              <a:gd name="connsiteY52" fmla="*/ 565854 h 579502"/>
              <a:gd name="connsiteX53" fmla="*/ 290157 w 607639"/>
              <a:gd name="connsiteY53" fmla="*/ 514752 h 579502"/>
              <a:gd name="connsiteX54" fmla="*/ 205424 w 607639"/>
              <a:gd name="connsiteY54" fmla="*/ 576874 h 579502"/>
              <a:gd name="connsiteX55" fmla="*/ 186377 w 607639"/>
              <a:gd name="connsiteY55" fmla="*/ 573942 h 579502"/>
              <a:gd name="connsiteX56" fmla="*/ 189314 w 607639"/>
              <a:gd name="connsiteY56" fmla="*/ 554923 h 579502"/>
              <a:gd name="connsiteX57" fmla="*/ 290157 w 607639"/>
              <a:gd name="connsiteY57" fmla="*/ 481069 h 579502"/>
              <a:gd name="connsiteX58" fmla="*/ 290157 w 607639"/>
              <a:gd name="connsiteY58" fmla="*/ 441165 h 579502"/>
              <a:gd name="connsiteX59" fmla="*/ 58120 w 607639"/>
              <a:gd name="connsiteY59" fmla="*/ 441165 h 579502"/>
              <a:gd name="connsiteX60" fmla="*/ 30885 w 607639"/>
              <a:gd name="connsiteY60" fmla="*/ 413970 h 579502"/>
              <a:gd name="connsiteX61" fmla="*/ 30885 w 607639"/>
              <a:gd name="connsiteY61" fmla="*/ 108514 h 579502"/>
              <a:gd name="connsiteX62" fmla="*/ 27236 w 607639"/>
              <a:gd name="connsiteY62" fmla="*/ 108514 h 579502"/>
              <a:gd name="connsiteX63" fmla="*/ 0 w 607639"/>
              <a:gd name="connsiteY63" fmla="*/ 81319 h 579502"/>
              <a:gd name="connsiteX64" fmla="*/ 0 w 607639"/>
              <a:gd name="connsiteY64" fmla="*/ 56079 h 579502"/>
              <a:gd name="connsiteX65" fmla="*/ 27236 w 607639"/>
              <a:gd name="connsiteY65" fmla="*/ 28884 h 579502"/>
              <a:gd name="connsiteX66" fmla="*/ 290157 w 607639"/>
              <a:gd name="connsiteY66" fmla="*/ 28884 h 579502"/>
              <a:gd name="connsiteX67" fmla="*/ 290157 w 607639"/>
              <a:gd name="connsiteY67" fmla="*/ 13597 h 579502"/>
              <a:gd name="connsiteX68" fmla="*/ 303775 w 607639"/>
              <a:gd name="connsiteY68" fmla="*/ 0 h 5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579502">
                <a:moveTo>
                  <a:pt x="315778" y="173080"/>
                </a:moveTo>
                <a:lnTo>
                  <a:pt x="315778" y="266058"/>
                </a:lnTo>
                <a:cubicBezTo>
                  <a:pt x="315778" y="272814"/>
                  <a:pt x="310258" y="278325"/>
                  <a:pt x="303493" y="278325"/>
                </a:cubicBezTo>
                <a:lnTo>
                  <a:pt x="210375" y="278325"/>
                </a:lnTo>
                <a:cubicBezTo>
                  <a:pt x="216429" y="324281"/>
                  <a:pt x="255866" y="359925"/>
                  <a:pt x="303493" y="359925"/>
                </a:cubicBezTo>
                <a:cubicBezTo>
                  <a:pt x="355303" y="359925"/>
                  <a:pt x="397500" y="317792"/>
                  <a:pt x="397500" y="266058"/>
                </a:cubicBezTo>
                <a:cubicBezTo>
                  <a:pt x="397500" y="218502"/>
                  <a:pt x="361802" y="179124"/>
                  <a:pt x="315778" y="173080"/>
                </a:cubicBezTo>
                <a:close/>
                <a:moveTo>
                  <a:pt x="249814" y="160816"/>
                </a:moveTo>
                <a:cubicBezTo>
                  <a:pt x="223740" y="165793"/>
                  <a:pt x="203093" y="186410"/>
                  <a:pt x="198110" y="212449"/>
                </a:cubicBezTo>
                <a:lnTo>
                  <a:pt x="249814" y="212449"/>
                </a:lnTo>
                <a:close/>
                <a:moveTo>
                  <a:pt x="303493" y="147835"/>
                </a:moveTo>
                <a:cubicBezTo>
                  <a:pt x="368835" y="147835"/>
                  <a:pt x="421981" y="200902"/>
                  <a:pt x="421981" y="266058"/>
                </a:cubicBezTo>
                <a:cubicBezTo>
                  <a:pt x="421981" y="331303"/>
                  <a:pt x="368835" y="384370"/>
                  <a:pt x="303493" y="384370"/>
                </a:cubicBezTo>
                <a:cubicBezTo>
                  <a:pt x="238239" y="384370"/>
                  <a:pt x="185093" y="331303"/>
                  <a:pt x="185093" y="266058"/>
                </a:cubicBezTo>
                <a:cubicBezTo>
                  <a:pt x="185093" y="259303"/>
                  <a:pt x="190523" y="253880"/>
                  <a:pt x="197289" y="253880"/>
                </a:cubicBezTo>
                <a:lnTo>
                  <a:pt x="291297" y="253880"/>
                </a:lnTo>
                <a:lnTo>
                  <a:pt x="291297" y="160013"/>
                </a:lnTo>
                <a:cubicBezTo>
                  <a:pt x="291297" y="153257"/>
                  <a:pt x="296727" y="147835"/>
                  <a:pt x="303493" y="147835"/>
                </a:cubicBezTo>
                <a:close/>
                <a:moveTo>
                  <a:pt x="262095" y="135133"/>
                </a:moveTo>
                <a:cubicBezTo>
                  <a:pt x="268859" y="135133"/>
                  <a:pt x="274287" y="140643"/>
                  <a:pt x="274287" y="147397"/>
                </a:cubicBezTo>
                <a:lnTo>
                  <a:pt x="274287" y="224713"/>
                </a:lnTo>
                <a:cubicBezTo>
                  <a:pt x="274287" y="231467"/>
                  <a:pt x="268859" y="236888"/>
                  <a:pt x="262095" y="236888"/>
                </a:cubicBezTo>
                <a:lnTo>
                  <a:pt x="184672" y="236888"/>
                </a:lnTo>
                <a:cubicBezTo>
                  <a:pt x="177909" y="236888"/>
                  <a:pt x="172391" y="231467"/>
                  <a:pt x="172391" y="224713"/>
                </a:cubicBezTo>
                <a:cubicBezTo>
                  <a:pt x="172391" y="175302"/>
                  <a:pt x="212616" y="135133"/>
                  <a:pt x="262095" y="135133"/>
                </a:cubicBezTo>
                <a:close/>
                <a:moveTo>
                  <a:pt x="58120" y="108514"/>
                </a:moveTo>
                <a:lnTo>
                  <a:pt x="58120" y="413970"/>
                </a:lnTo>
                <a:lnTo>
                  <a:pt x="549430" y="413970"/>
                </a:lnTo>
                <a:lnTo>
                  <a:pt x="549430" y="108514"/>
                </a:lnTo>
                <a:close/>
                <a:moveTo>
                  <a:pt x="27236" y="56079"/>
                </a:moveTo>
                <a:lnTo>
                  <a:pt x="27236" y="81319"/>
                </a:lnTo>
                <a:lnTo>
                  <a:pt x="580403" y="81319"/>
                </a:lnTo>
                <a:lnTo>
                  <a:pt x="580403" y="56079"/>
                </a:lnTo>
                <a:close/>
                <a:moveTo>
                  <a:pt x="303775" y="0"/>
                </a:moveTo>
                <a:cubicBezTo>
                  <a:pt x="311341" y="0"/>
                  <a:pt x="317393" y="6132"/>
                  <a:pt x="317393" y="13597"/>
                </a:cubicBezTo>
                <a:lnTo>
                  <a:pt x="317393" y="28884"/>
                </a:lnTo>
                <a:lnTo>
                  <a:pt x="580403" y="28884"/>
                </a:lnTo>
                <a:cubicBezTo>
                  <a:pt x="595356" y="28884"/>
                  <a:pt x="607639" y="41148"/>
                  <a:pt x="607639" y="56079"/>
                </a:cubicBezTo>
                <a:lnTo>
                  <a:pt x="607639" y="81319"/>
                </a:lnTo>
                <a:cubicBezTo>
                  <a:pt x="607639" y="96338"/>
                  <a:pt x="595356" y="108514"/>
                  <a:pt x="580403" y="108514"/>
                </a:cubicBezTo>
                <a:lnTo>
                  <a:pt x="576665" y="108514"/>
                </a:lnTo>
                <a:lnTo>
                  <a:pt x="576665" y="413970"/>
                </a:lnTo>
                <a:cubicBezTo>
                  <a:pt x="576665" y="428990"/>
                  <a:pt x="564472" y="441165"/>
                  <a:pt x="549430" y="441165"/>
                </a:cubicBezTo>
                <a:lnTo>
                  <a:pt x="317393" y="441165"/>
                </a:lnTo>
                <a:lnTo>
                  <a:pt x="317393" y="481069"/>
                </a:lnTo>
                <a:lnTo>
                  <a:pt x="418236" y="554923"/>
                </a:lnTo>
                <a:cubicBezTo>
                  <a:pt x="424377" y="559366"/>
                  <a:pt x="425623" y="567898"/>
                  <a:pt x="421173" y="573942"/>
                </a:cubicBezTo>
                <a:cubicBezTo>
                  <a:pt x="418503" y="577585"/>
                  <a:pt x="414409" y="579452"/>
                  <a:pt x="410225" y="579452"/>
                </a:cubicBezTo>
                <a:cubicBezTo>
                  <a:pt x="407466" y="579452"/>
                  <a:pt x="404618" y="578652"/>
                  <a:pt x="402215" y="576874"/>
                </a:cubicBezTo>
                <a:lnTo>
                  <a:pt x="317393" y="514752"/>
                </a:lnTo>
                <a:lnTo>
                  <a:pt x="317393" y="565854"/>
                </a:lnTo>
                <a:cubicBezTo>
                  <a:pt x="317393" y="573408"/>
                  <a:pt x="311341" y="579452"/>
                  <a:pt x="303775" y="579452"/>
                </a:cubicBezTo>
                <a:cubicBezTo>
                  <a:pt x="296299" y="579452"/>
                  <a:pt x="290157" y="573408"/>
                  <a:pt x="290157" y="565854"/>
                </a:cubicBezTo>
                <a:lnTo>
                  <a:pt x="290157" y="514752"/>
                </a:lnTo>
                <a:lnTo>
                  <a:pt x="205424" y="576874"/>
                </a:lnTo>
                <a:cubicBezTo>
                  <a:pt x="199372" y="581318"/>
                  <a:pt x="190827" y="579985"/>
                  <a:pt x="186377" y="573942"/>
                </a:cubicBezTo>
                <a:cubicBezTo>
                  <a:pt x="181927" y="567898"/>
                  <a:pt x="183262" y="559366"/>
                  <a:pt x="189314" y="554923"/>
                </a:cubicBezTo>
                <a:lnTo>
                  <a:pt x="290157" y="481069"/>
                </a:lnTo>
                <a:lnTo>
                  <a:pt x="290157" y="441165"/>
                </a:lnTo>
                <a:lnTo>
                  <a:pt x="58120" y="441165"/>
                </a:lnTo>
                <a:cubicBezTo>
                  <a:pt x="43167" y="441165"/>
                  <a:pt x="30885" y="428990"/>
                  <a:pt x="30885" y="413970"/>
                </a:cubicBezTo>
                <a:lnTo>
                  <a:pt x="30885" y="108514"/>
                </a:lnTo>
                <a:lnTo>
                  <a:pt x="27236" y="108514"/>
                </a:lnTo>
                <a:cubicBezTo>
                  <a:pt x="12194" y="108514"/>
                  <a:pt x="0" y="96338"/>
                  <a:pt x="0" y="81319"/>
                </a:cubicBezTo>
                <a:lnTo>
                  <a:pt x="0" y="56079"/>
                </a:lnTo>
                <a:cubicBezTo>
                  <a:pt x="0" y="41148"/>
                  <a:pt x="12194" y="28884"/>
                  <a:pt x="27236" y="28884"/>
                </a:cubicBezTo>
                <a:lnTo>
                  <a:pt x="290157" y="28884"/>
                </a:lnTo>
                <a:lnTo>
                  <a:pt x="290157" y="13597"/>
                </a:lnTo>
                <a:cubicBezTo>
                  <a:pt x="290157" y="6132"/>
                  <a:pt x="296299" y="0"/>
                  <a:pt x="30377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C4AFBE-7E11-45DF-9E7B-FA016A3A0D15}"/>
              </a:ext>
            </a:extLst>
          </p:cNvPr>
          <p:cNvCxnSpPr/>
          <p:nvPr/>
        </p:nvCxnSpPr>
        <p:spPr>
          <a:xfrm>
            <a:off x="4584626" y="3405883"/>
            <a:ext cx="0" cy="25992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ïṣľiḓe">
            <a:extLst>
              <a:ext uri="{FF2B5EF4-FFF2-40B4-BE49-F238E27FC236}">
                <a16:creationId xmlns:a16="http://schemas.microsoft.com/office/drawing/2014/main" id="{A4F99BA1-0C1F-4B28-A312-2866C315D7BF}"/>
              </a:ext>
            </a:extLst>
          </p:cNvPr>
          <p:cNvSpPr/>
          <p:nvPr/>
        </p:nvSpPr>
        <p:spPr bwMode="auto">
          <a:xfrm>
            <a:off x="7045434" y="5134264"/>
            <a:ext cx="936104" cy="846627"/>
          </a:xfrm>
          <a:custGeom>
            <a:avLst/>
            <a:gdLst>
              <a:gd name="connsiteX0" fmla="*/ 139649 w 606580"/>
              <a:gd name="connsiteY0" fmla="*/ 323260 h 605592"/>
              <a:gd name="connsiteX1" fmla="*/ 274852 w 606580"/>
              <a:gd name="connsiteY1" fmla="*/ 323260 h 605592"/>
              <a:gd name="connsiteX2" fmla="*/ 274852 w 606580"/>
              <a:gd name="connsiteY2" fmla="*/ 349440 h 605592"/>
              <a:gd name="connsiteX3" fmla="*/ 139649 w 606580"/>
              <a:gd name="connsiteY3" fmla="*/ 349440 h 605592"/>
              <a:gd name="connsiteX4" fmla="*/ 66294 w 606580"/>
              <a:gd name="connsiteY4" fmla="*/ 26233 h 605592"/>
              <a:gd name="connsiteX5" fmla="*/ 66294 w 606580"/>
              <a:gd name="connsiteY5" fmla="*/ 375703 h 605592"/>
              <a:gd name="connsiteX6" fmla="*/ 540286 w 606580"/>
              <a:gd name="connsiteY6" fmla="*/ 375703 h 605592"/>
              <a:gd name="connsiteX7" fmla="*/ 540286 w 606580"/>
              <a:gd name="connsiteY7" fmla="*/ 26233 h 605592"/>
              <a:gd name="connsiteX8" fmla="*/ 39925 w 606580"/>
              <a:gd name="connsiteY8" fmla="*/ 0 h 605592"/>
              <a:gd name="connsiteX9" fmla="*/ 566655 w 606580"/>
              <a:gd name="connsiteY9" fmla="*/ 0 h 605592"/>
              <a:gd name="connsiteX10" fmla="*/ 566655 w 606580"/>
              <a:gd name="connsiteY10" fmla="*/ 375703 h 605592"/>
              <a:gd name="connsiteX11" fmla="*/ 606580 w 606580"/>
              <a:gd name="connsiteY11" fmla="*/ 375703 h 605592"/>
              <a:gd name="connsiteX12" fmla="*/ 606580 w 606580"/>
              <a:gd name="connsiteY12" fmla="*/ 401936 h 605592"/>
              <a:gd name="connsiteX13" fmla="*/ 373716 w 606580"/>
              <a:gd name="connsiteY13" fmla="*/ 401936 h 605592"/>
              <a:gd name="connsiteX14" fmla="*/ 413269 w 606580"/>
              <a:gd name="connsiteY14" fmla="*/ 600587 h 605592"/>
              <a:gd name="connsiteX15" fmla="*/ 387364 w 606580"/>
              <a:gd name="connsiteY15" fmla="*/ 605592 h 605592"/>
              <a:gd name="connsiteX16" fmla="*/ 346790 w 606580"/>
              <a:gd name="connsiteY16" fmla="*/ 401936 h 605592"/>
              <a:gd name="connsiteX17" fmla="*/ 316521 w 606580"/>
              <a:gd name="connsiteY17" fmla="*/ 401936 h 605592"/>
              <a:gd name="connsiteX18" fmla="*/ 316521 w 606580"/>
              <a:gd name="connsiteY18" fmla="*/ 551828 h 605592"/>
              <a:gd name="connsiteX19" fmla="*/ 290059 w 606580"/>
              <a:gd name="connsiteY19" fmla="*/ 551828 h 605592"/>
              <a:gd name="connsiteX20" fmla="*/ 290059 w 606580"/>
              <a:gd name="connsiteY20" fmla="*/ 401936 h 605592"/>
              <a:gd name="connsiteX21" fmla="*/ 247163 w 606580"/>
              <a:gd name="connsiteY21" fmla="*/ 401936 h 605592"/>
              <a:gd name="connsiteX22" fmla="*/ 206588 w 606580"/>
              <a:gd name="connsiteY22" fmla="*/ 605592 h 605592"/>
              <a:gd name="connsiteX23" fmla="*/ 180591 w 606580"/>
              <a:gd name="connsiteY23" fmla="*/ 600494 h 605592"/>
              <a:gd name="connsiteX24" fmla="*/ 220237 w 606580"/>
              <a:gd name="connsiteY24" fmla="*/ 401936 h 605592"/>
              <a:gd name="connsiteX25" fmla="*/ 0 w 606580"/>
              <a:gd name="connsiteY25" fmla="*/ 401936 h 605592"/>
              <a:gd name="connsiteX26" fmla="*/ 0 w 606580"/>
              <a:gd name="connsiteY26" fmla="*/ 375703 h 605592"/>
              <a:gd name="connsiteX27" fmla="*/ 39925 w 606580"/>
              <a:gd name="connsiteY27" fmla="*/ 37570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580" h="605592">
                <a:moveTo>
                  <a:pt x="139649" y="323260"/>
                </a:moveTo>
                <a:lnTo>
                  <a:pt x="274852" y="323260"/>
                </a:lnTo>
                <a:lnTo>
                  <a:pt x="274852" y="349440"/>
                </a:lnTo>
                <a:lnTo>
                  <a:pt x="139649" y="349440"/>
                </a:lnTo>
                <a:close/>
                <a:moveTo>
                  <a:pt x="66294" y="26233"/>
                </a:moveTo>
                <a:lnTo>
                  <a:pt x="66294" y="375703"/>
                </a:lnTo>
                <a:lnTo>
                  <a:pt x="540286" y="375703"/>
                </a:lnTo>
                <a:lnTo>
                  <a:pt x="540286" y="26233"/>
                </a:lnTo>
                <a:close/>
                <a:moveTo>
                  <a:pt x="39925" y="0"/>
                </a:moveTo>
                <a:lnTo>
                  <a:pt x="566655" y="0"/>
                </a:lnTo>
                <a:lnTo>
                  <a:pt x="566655" y="375703"/>
                </a:lnTo>
                <a:lnTo>
                  <a:pt x="606580" y="375703"/>
                </a:lnTo>
                <a:lnTo>
                  <a:pt x="606580" y="401936"/>
                </a:lnTo>
                <a:lnTo>
                  <a:pt x="373716" y="401936"/>
                </a:lnTo>
                <a:lnTo>
                  <a:pt x="413269" y="600587"/>
                </a:lnTo>
                <a:lnTo>
                  <a:pt x="387364" y="605592"/>
                </a:lnTo>
                <a:lnTo>
                  <a:pt x="346790" y="401936"/>
                </a:lnTo>
                <a:lnTo>
                  <a:pt x="316521" y="401936"/>
                </a:lnTo>
                <a:lnTo>
                  <a:pt x="316521" y="551828"/>
                </a:lnTo>
                <a:lnTo>
                  <a:pt x="290059" y="551828"/>
                </a:lnTo>
                <a:lnTo>
                  <a:pt x="290059" y="401936"/>
                </a:lnTo>
                <a:lnTo>
                  <a:pt x="247163" y="401936"/>
                </a:lnTo>
                <a:lnTo>
                  <a:pt x="206588" y="605592"/>
                </a:lnTo>
                <a:lnTo>
                  <a:pt x="180591" y="600494"/>
                </a:lnTo>
                <a:lnTo>
                  <a:pt x="220237" y="401936"/>
                </a:lnTo>
                <a:lnTo>
                  <a:pt x="0" y="401936"/>
                </a:lnTo>
                <a:lnTo>
                  <a:pt x="0" y="375703"/>
                </a:lnTo>
                <a:lnTo>
                  <a:pt x="39925" y="375703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solidFill>
              <a:srgbClr val="5C7A9A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2384BEB-55BE-4334-BFC7-8DBF1A129A8D}"/>
              </a:ext>
            </a:extLst>
          </p:cNvPr>
          <p:cNvCxnSpPr/>
          <p:nvPr/>
        </p:nvCxnSpPr>
        <p:spPr>
          <a:xfrm>
            <a:off x="6928801" y="3405883"/>
            <a:ext cx="0" cy="259731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ṥlîḓê">
            <a:extLst>
              <a:ext uri="{FF2B5EF4-FFF2-40B4-BE49-F238E27FC236}">
                <a16:creationId xmlns:a16="http://schemas.microsoft.com/office/drawing/2014/main" id="{1F6F6D9E-0829-4E99-B58D-C93E59D92DCC}"/>
              </a:ext>
            </a:extLst>
          </p:cNvPr>
          <p:cNvSpPr/>
          <p:nvPr/>
        </p:nvSpPr>
        <p:spPr bwMode="auto">
          <a:xfrm>
            <a:off x="9378047" y="5134264"/>
            <a:ext cx="936104" cy="846627"/>
          </a:xfrm>
          <a:custGeom>
            <a:avLst/>
            <a:gdLst>
              <a:gd name="connsiteX0" fmla="*/ 273426 w 607614"/>
              <a:gd name="connsiteY0" fmla="*/ 505887 h 546085"/>
              <a:gd name="connsiteX1" fmla="*/ 273426 w 607614"/>
              <a:gd name="connsiteY1" fmla="*/ 525607 h 546085"/>
              <a:gd name="connsiteX2" fmla="*/ 334188 w 607614"/>
              <a:gd name="connsiteY2" fmla="*/ 525607 h 546085"/>
              <a:gd name="connsiteX3" fmla="*/ 334188 w 607614"/>
              <a:gd name="connsiteY3" fmla="*/ 505887 h 546085"/>
              <a:gd name="connsiteX4" fmla="*/ 20507 w 607614"/>
              <a:gd name="connsiteY4" fmla="*/ 373917 h 546085"/>
              <a:gd name="connsiteX5" fmla="*/ 20507 w 607614"/>
              <a:gd name="connsiteY5" fmla="*/ 414873 h 546085"/>
              <a:gd name="connsiteX6" fmla="*/ 587107 w 607614"/>
              <a:gd name="connsiteY6" fmla="*/ 414873 h 546085"/>
              <a:gd name="connsiteX7" fmla="*/ 587107 w 607614"/>
              <a:gd name="connsiteY7" fmla="*/ 373917 h 546085"/>
              <a:gd name="connsiteX8" fmla="*/ 385135 w 607614"/>
              <a:gd name="connsiteY8" fmla="*/ 303381 h 546085"/>
              <a:gd name="connsiteX9" fmla="*/ 546816 w 607614"/>
              <a:gd name="connsiteY9" fmla="*/ 303381 h 546085"/>
              <a:gd name="connsiteX10" fmla="*/ 546816 w 607614"/>
              <a:gd name="connsiteY10" fmla="*/ 323850 h 546085"/>
              <a:gd name="connsiteX11" fmla="*/ 385135 w 607614"/>
              <a:gd name="connsiteY11" fmla="*/ 323850 h 546085"/>
              <a:gd name="connsiteX12" fmla="*/ 101005 w 607614"/>
              <a:gd name="connsiteY12" fmla="*/ 263173 h 546085"/>
              <a:gd name="connsiteX13" fmla="*/ 121474 w 607614"/>
              <a:gd name="connsiteY13" fmla="*/ 263173 h 546085"/>
              <a:gd name="connsiteX14" fmla="*/ 121474 w 607614"/>
              <a:gd name="connsiteY14" fmla="*/ 282911 h 546085"/>
              <a:gd name="connsiteX15" fmla="*/ 101005 w 607614"/>
              <a:gd name="connsiteY15" fmla="*/ 282911 h 546085"/>
              <a:gd name="connsiteX16" fmla="*/ 385135 w 607614"/>
              <a:gd name="connsiteY16" fmla="*/ 252573 h 546085"/>
              <a:gd name="connsiteX17" fmla="*/ 546816 w 607614"/>
              <a:gd name="connsiteY17" fmla="*/ 252573 h 546085"/>
              <a:gd name="connsiteX18" fmla="*/ 546816 w 607614"/>
              <a:gd name="connsiteY18" fmla="*/ 273042 h 546085"/>
              <a:gd name="connsiteX19" fmla="*/ 385135 w 607614"/>
              <a:gd name="connsiteY19" fmla="*/ 273042 h 546085"/>
              <a:gd name="connsiteX20" fmla="*/ 101005 w 607614"/>
              <a:gd name="connsiteY20" fmla="*/ 222235 h 546085"/>
              <a:gd name="connsiteX21" fmla="*/ 121474 w 607614"/>
              <a:gd name="connsiteY21" fmla="*/ 222235 h 546085"/>
              <a:gd name="connsiteX22" fmla="*/ 121474 w 607614"/>
              <a:gd name="connsiteY22" fmla="*/ 242704 h 546085"/>
              <a:gd name="connsiteX23" fmla="*/ 101005 w 607614"/>
              <a:gd name="connsiteY23" fmla="*/ 242704 h 546085"/>
              <a:gd name="connsiteX24" fmla="*/ 385135 w 607614"/>
              <a:gd name="connsiteY24" fmla="*/ 202497 h 546085"/>
              <a:gd name="connsiteX25" fmla="*/ 546816 w 607614"/>
              <a:gd name="connsiteY25" fmla="*/ 202497 h 546085"/>
              <a:gd name="connsiteX26" fmla="*/ 546816 w 607614"/>
              <a:gd name="connsiteY26" fmla="*/ 222235 h 546085"/>
              <a:gd name="connsiteX27" fmla="*/ 385135 w 607614"/>
              <a:gd name="connsiteY27" fmla="*/ 222235 h 546085"/>
              <a:gd name="connsiteX28" fmla="*/ 101005 w 607614"/>
              <a:gd name="connsiteY28" fmla="*/ 172159 h 546085"/>
              <a:gd name="connsiteX29" fmla="*/ 121474 w 607614"/>
              <a:gd name="connsiteY29" fmla="*/ 172159 h 546085"/>
              <a:gd name="connsiteX30" fmla="*/ 121474 w 607614"/>
              <a:gd name="connsiteY30" fmla="*/ 191897 h 546085"/>
              <a:gd name="connsiteX31" fmla="*/ 101005 w 607614"/>
              <a:gd name="connsiteY31" fmla="*/ 191897 h 546085"/>
              <a:gd name="connsiteX32" fmla="*/ 161806 w 607614"/>
              <a:gd name="connsiteY32" fmla="*/ 151687 h 546085"/>
              <a:gd name="connsiteX33" fmla="*/ 161806 w 607614"/>
              <a:gd name="connsiteY33" fmla="*/ 303372 h 546085"/>
              <a:gd name="connsiteX34" fmla="*/ 324329 w 607614"/>
              <a:gd name="connsiteY34" fmla="*/ 303372 h 546085"/>
              <a:gd name="connsiteX35" fmla="*/ 324329 w 607614"/>
              <a:gd name="connsiteY35" fmla="*/ 151687 h 546085"/>
              <a:gd name="connsiteX36" fmla="*/ 81303 w 607614"/>
              <a:gd name="connsiteY36" fmla="*/ 151687 h 546085"/>
              <a:gd name="connsiteX37" fmla="*/ 81303 w 607614"/>
              <a:gd name="connsiteY37" fmla="*/ 303372 h 546085"/>
              <a:gd name="connsiteX38" fmla="*/ 142060 w 607614"/>
              <a:gd name="connsiteY38" fmla="*/ 303372 h 546085"/>
              <a:gd name="connsiteX39" fmla="*/ 142060 w 607614"/>
              <a:gd name="connsiteY39" fmla="*/ 151687 h 546085"/>
              <a:gd name="connsiteX40" fmla="*/ 161806 w 607614"/>
              <a:gd name="connsiteY40" fmla="*/ 81154 h 546085"/>
              <a:gd name="connsiteX41" fmla="*/ 161806 w 607614"/>
              <a:gd name="connsiteY41" fmla="*/ 131210 h 546085"/>
              <a:gd name="connsiteX42" fmla="*/ 324329 w 607614"/>
              <a:gd name="connsiteY42" fmla="*/ 131210 h 546085"/>
              <a:gd name="connsiteX43" fmla="*/ 324329 w 607614"/>
              <a:gd name="connsiteY43" fmla="*/ 81154 h 546085"/>
              <a:gd name="connsiteX44" fmla="*/ 81303 w 607614"/>
              <a:gd name="connsiteY44" fmla="*/ 81154 h 546085"/>
              <a:gd name="connsiteX45" fmla="*/ 81303 w 607614"/>
              <a:gd name="connsiteY45" fmla="*/ 131210 h 546085"/>
              <a:gd name="connsiteX46" fmla="*/ 142060 w 607614"/>
              <a:gd name="connsiteY46" fmla="*/ 131210 h 546085"/>
              <a:gd name="connsiteX47" fmla="*/ 142060 w 607614"/>
              <a:gd name="connsiteY47" fmla="*/ 81154 h 546085"/>
              <a:gd name="connsiteX48" fmla="*/ 404871 w 607614"/>
              <a:gd name="connsiteY48" fmla="*/ 81153 h 546085"/>
              <a:gd name="connsiteX49" fmla="*/ 404871 w 607614"/>
              <a:gd name="connsiteY49" fmla="*/ 151683 h 546085"/>
              <a:gd name="connsiteX50" fmla="*/ 526321 w 607614"/>
              <a:gd name="connsiteY50" fmla="*/ 151683 h 546085"/>
              <a:gd name="connsiteX51" fmla="*/ 526321 w 607614"/>
              <a:gd name="connsiteY51" fmla="*/ 81153 h 546085"/>
              <a:gd name="connsiteX52" fmla="*/ 395003 w 607614"/>
              <a:gd name="connsiteY52" fmla="*/ 60676 h 546085"/>
              <a:gd name="connsiteX53" fmla="*/ 536948 w 607614"/>
              <a:gd name="connsiteY53" fmla="*/ 60676 h 546085"/>
              <a:gd name="connsiteX54" fmla="*/ 546816 w 607614"/>
              <a:gd name="connsiteY54" fmla="*/ 70535 h 546085"/>
              <a:gd name="connsiteX55" fmla="*/ 546816 w 607614"/>
              <a:gd name="connsiteY55" fmla="*/ 161542 h 546085"/>
              <a:gd name="connsiteX56" fmla="*/ 536948 w 607614"/>
              <a:gd name="connsiteY56" fmla="*/ 172159 h 546085"/>
              <a:gd name="connsiteX57" fmla="*/ 395003 w 607614"/>
              <a:gd name="connsiteY57" fmla="*/ 172159 h 546085"/>
              <a:gd name="connsiteX58" fmla="*/ 385135 w 607614"/>
              <a:gd name="connsiteY58" fmla="*/ 161542 h 546085"/>
              <a:gd name="connsiteX59" fmla="*/ 385135 w 607614"/>
              <a:gd name="connsiteY59" fmla="*/ 70535 h 546085"/>
              <a:gd name="connsiteX60" fmla="*/ 395003 w 607614"/>
              <a:gd name="connsiteY60" fmla="*/ 60676 h 546085"/>
              <a:gd name="connsiteX61" fmla="*/ 70671 w 607614"/>
              <a:gd name="connsiteY61" fmla="*/ 60676 h 546085"/>
              <a:gd name="connsiteX62" fmla="*/ 334202 w 607614"/>
              <a:gd name="connsiteY62" fmla="*/ 60676 h 546085"/>
              <a:gd name="connsiteX63" fmla="*/ 344075 w 607614"/>
              <a:gd name="connsiteY63" fmla="*/ 70536 h 546085"/>
              <a:gd name="connsiteX64" fmla="*/ 344075 w 607614"/>
              <a:gd name="connsiteY64" fmla="*/ 313231 h 546085"/>
              <a:gd name="connsiteX65" fmla="*/ 334202 w 607614"/>
              <a:gd name="connsiteY65" fmla="*/ 323849 h 546085"/>
              <a:gd name="connsiteX66" fmla="*/ 70671 w 607614"/>
              <a:gd name="connsiteY66" fmla="*/ 323849 h 546085"/>
              <a:gd name="connsiteX67" fmla="*/ 60798 w 607614"/>
              <a:gd name="connsiteY67" fmla="*/ 313231 h 546085"/>
              <a:gd name="connsiteX68" fmla="*/ 60798 w 607614"/>
              <a:gd name="connsiteY68" fmla="*/ 70536 h 546085"/>
              <a:gd name="connsiteX69" fmla="*/ 70671 w 607614"/>
              <a:gd name="connsiteY69" fmla="*/ 60676 h 546085"/>
              <a:gd name="connsiteX70" fmla="*/ 20507 w 607614"/>
              <a:gd name="connsiteY70" fmla="*/ 20478 h 546085"/>
              <a:gd name="connsiteX71" fmla="*/ 20507 w 607614"/>
              <a:gd name="connsiteY71" fmla="*/ 354197 h 546085"/>
              <a:gd name="connsiteX72" fmla="*/ 587107 w 607614"/>
              <a:gd name="connsiteY72" fmla="*/ 354197 h 546085"/>
              <a:gd name="connsiteX73" fmla="*/ 587107 w 607614"/>
              <a:gd name="connsiteY73" fmla="*/ 20478 h 546085"/>
              <a:gd name="connsiteX74" fmla="*/ 9874 w 607614"/>
              <a:gd name="connsiteY74" fmla="*/ 0 h 546085"/>
              <a:gd name="connsiteX75" fmla="*/ 597740 w 607614"/>
              <a:gd name="connsiteY75" fmla="*/ 0 h 546085"/>
              <a:gd name="connsiteX76" fmla="*/ 607614 w 607614"/>
              <a:gd name="connsiteY76" fmla="*/ 9860 h 546085"/>
              <a:gd name="connsiteX77" fmla="*/ 607614 w 607614"/>
              <a:gd name="connsiteY77" fmla="*/ 424733 h 546085"/>
              <a:gd name="connsiteX78" fmla="*/ 597740 w 607614"/>
              <a:gd name="connsiteY78" fmla="*/ 434593 h 546085"/>
              <a:gd name="connsiteX79" fmla="*/ 313681 w 607614"/>
              <a:gd name="connsiteY79" fmla="*/ 434593 h 546085"/>
              <a:gd name="connsiteX80" fmla="*/ 313681 w 607614"/>
              <a:gd name="connsiteY80" fmla="*/ 485409 h 546085"/>
              <a:gd name="connsiteX81" fmla="*/ 344061 w 607614"/>
              <a:gd name="connsiteY81" fmla="*/ 485409 h 546085"/>
              <a:gd name="connsiteX82" fmla="*/ 354695 w 607614"/>
              <a:gd name="connsiteY82" fmla="*/ 495269 h 546085"/>
              <a:gd name="connsiteX83" fmla="*/ 354695 w 607614"/>
              <a:gd name="connsiteY83" fmla="*/ 536225 h 546085"/>
              <a:gd name="connsiteX84" fmla="*/ 344061 w 607614"/>
              <a:gd name="connsiteY84" fmla="*/ 546085 h 546085"/>
              <a:gd name="connsiteX85" fmla="*/ 263552 w 607614"/>
              <a:gd name="connsiteY85" fmla="*/ 546085 h 546085"/>
              <a:gd name="connsiteX86" fmla="*/ 252919 w 607614"/>
              <a:gd name="connsiteY86" fmla="*/ 536225 h 546085"/>
              <a:gd name="connsiteX87" fmla="*/ 252919 w 607614"/>
              <a:gd name="connsiteY87" fmla="*/ 495269 h 546085"/>
              <a:gd name="connsiteX88" fmla="*/ 263552 w 607614"/>
              <a:gd name="connsiteY88" fmla="*/ 485409 h 546085"/>
              <a:gd name="connsiteX89" fmla="*/ 293933 w 607614"/>
              <a:gd name="connsiteY89" fmla="*/ 485409 h 546085"/>
              <a:gd name="connsiteX90" fmla="*/ 293933 w 607614"/>
              <a:gd name="connsiteY90" fmla="*/ 434593 h 546085"/>
              <a:gd name="connsiteX91" fmla="*/ 9874 w 607614"/>
              <a:gd name="connsiteY91" fmla="*/ 434593 h 546085"/>
              <a:gd name="connsiteX92" fmla="*/ 0 w 607614"/>
              <a:gd name="connsiteY92" fmla="*/ 424733 h 546085"/>
              <a:gd name="connsiteX93" fmla="*/ 0 w 607614"/>
              <a:gd name="connsiteY93" fmla="*/ 9860 h 546085"/>
              <a:gd name="connsiteX94" fmla="*/ 9874 w 607614"/>
              <a:gd name="connsiteY94" fmla="*/ 0 h 54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07614" h="546085">
                <a:moveTo>
                  <a:pt x="273426" y="505887"/>
                </a:moveTo>
                <a:lnTo>
                  <a:pt x="273426" y="525607"/>
                </a:lnTo>
                <a:lnTo>
                  <a:pt x="334188" y="525607"/>
                </a:lnTo>
                <a:lnTo>
                  <a:pt x="334188" y="505887"/>
                </a:lnTo>
                <a:close/>
                <a:moveTo>
                  <a:pt x="20507" y="373917"/>
                </a:moveTo>
                <a:lnTo>
                  <a:pt x="20507" y="414873"/>
                </a:lnTo>
                <a:lnTo>
                  <a:pt x="587107" y="414873"/>
                </a:lnTo>
                <a:lnTo>
                  <a:pt x="587107" y="373917"/>
                </a:lnTo>
                <a:close/>
                <a:moveTo>
                  <a:pt x="385135" y="303381"/>
                </a:moveTo>
                <a:lnTo>
                  <a:pt x="546816" y="303381"/>
                </a:lnTo>
                <a:lnTo>
                  <a:pt x="546816" y="323850"/>
                </a:lnTo>
                <a:lnTo>
                  <a:pt x="385135" y="323850"/>
                </a:lnTo>
                <a:close/>
                <a:moveTo>
                  <a:pt x="101005" y="263173"/>
                </a:moveTo>
                <a:lnTo>
                  <a:pt x="121474" y="263173"/>
                </a:lnTo>
                <a:lnTo>
                  <a:pt x="121474" y="282911"/>
                </a:lnTo>
                <a:lnTo>
                  <a:pt x="101005" y="282911"/>
                </a:lnTo>
                <a:close/>
                <a:moveTo>
                  <a:pt x="385135" y="252573"/>
                </a:moveTo>
                <a:lnTo>
                  <a:pt x="546816" y="252573"/>
                </a:lnTo>
                <a:lnTo>
                  <a:pt x="546816" y="273042"/>
                </a:lnTo>
                <a:lnTo>
                  <a:pt x="385135" y="273042"/>
                </a:lnTo>
                <a:close/>
                <a:moveTo>
                  <a:pt x="101005" y="222235"/>
                </a:moveTo>
                <a:lnTo>
                  <a:pt x="121474" y="222235"/>
                </a:lnTo>
                <a:lnTo>
                  <a:pt x="121474" y="242704"/>
                </a:lnTo>
                <a:lnTo>
                  <a:pt x="101005" y="242704"/>
                </a:lnTo>
                <a:close/>
                <a:moveTo>
                  <a:pt x="385135" y="202497"/>
                </a:moveTo>
                <a:lnTo>
                  <a:pt x="546816" y="202497"/>
                </a:lnTo>
                <a:lnTo>
                  <a:pt x="546816" y="222235"/>
                </a:lnTo>
                <a:lnTo>
                  <a:pt x="385135" y="222235"/>
                </a:lnTo>
                <a:close/>
                <a:moveTo>
                  <a:pt x="101005" y="172159"/>
                </a:moveTo>
                <a:lnTo>
                  <a:pt x="121474" y="172159"/>
                </a:lnTo>
                <a:lnTo>
                  <a:pt x="121474" y="191897"/>
                </a:lnTo>
                <a:lnTo>
                  <a:pt x="101005" y="191897"/>
                </a:lnTo>
                <a:close/>
                <a:moveTo>
                  <a:pt x="161806" y="151687"/>
                </a:moveTo>
                <a:lnTo>
                  <a:pt x="161806" y="303372"/>
                </a:lnTo>
                <a:lnTo>
                  <a:pt x="324329" y="303372"/>
                </a:lnTo>
                <a:lnTo>
                  <a:pt x="324329" y="151687"/>
                </a:lnTo>
                <a:close/>
                <a:moveTo>
                  <a:pt x="81303" y="151687"/>
                </a:moveTo>
                <a:lnTo>
                  <a:pt x="81303" y="303372"/>
                </a:lnTo>
                <a:lnTo>
                  <a:pt x="142060" y="303372"/>
                </a:lnTo>
                <a:lnTo>
                  <a:pt x="142060" y="151687"/>
                </a:lnTo>
                <a:close/>
                <a:moveTo>
                  <a:pt x="161806" y="81154"/>
                </a:moveTo>
                <a:lnTo>
                  <a:pt x="161806" y="131210"/>
                </a:lnTo>
                <a:lnTo>
                  <a:pt x="324329" y="131210"/>
                </a:lnTo>
                <a:lnTo>
                  <a:pt x="324329" y="81154"/>
                </a:lnTo>
                <a:close/>
                <a:moveTo>
                  <a:pt x="81303" y="81154"/>
                </a:moveTo>
                <a:lnTo>
                  <a:pt x="81303" y="131210"/>
                </a:lnTo>
                <a:lnTo>
                  <a:pt x="142060" y="131210"/>
                </a:lnTo>
                <a:lnTo>
                  <a:pt x="142060" y="81154"/>
                </a:lnTo>
                <a:close/>
                <a:moveTo>
                  <a:pt x="404871" y="81153"/>
                </a:moveTo>
                <a:lnTo>
                  <a:pt x="404871" y="151683"/>
                </a:lnTo>
                <a:lnTo>
                  <a:pt x="526321" y="151683"/>
                </a:lnTo>
                <a:lnTo>
                  <a:pt x="526321" y="81153"/>
                </a:lnTo>
                <a:close/>
                <a:moveTo>
                  <a:pt x="395003" y="60676"/>
                </a:moveTo>
                <a:lnTo>
                  <a:pt x="536948" y="60676"/>
                </a:lnTo>
                <a:cubicBezTo>
                  <a:pt x="543021" y="60676"/>
                  <a:pt x="546816" y="64468"/>
                  <a:pt x="546816" y="70535"/>
                </a:cubicBezTo>
                <a:lnTo>
                  <a:pt x="546816" y="161542"/>
                </a:lnTo>
                <a:cubicBezTo>
                  <a:pt x="546816" y="167609"/>
                  <a:pt x="543021" y="172159"/>
                  <a:pt x="536948" y="172159"/>
                </a:cubicBezTo>
                <a:lnTo>
                  <a:pt x="395003" y="172159"/>
                </a:lnTo>
                <a:cubicBezTo>
                  <a:pt x="388930" y="172159"/>
                  <a:pt x="385135" y="167609"/>
                  <a:pt x="385135" y="161542"/>
                </a:cubicBezTo>
                <a:lnTo>
                  <a:pt x="385135" y="70535"/>
                </a:lnTo>
                <a:cubicBezTo>
                  <a:pt x="385135" y="64468"/>
                  <a:pt x="388930" y="60676"/>
                  <a:pt x="395003" y="60676"/>
                </a:cubicBezTo>
                <a:close/>
                <a:moveTo>
                  <a:pt x="70671" y="60676"/>
                </a:moveTo>
                <a:lnTo>
                  <a:pt x="334202" y="60676"/>
                </a:lnTo>
                <a:cubicBezTo>
                  <a:pt x="340278" y="60676"/>
                  <a:pt x="344075" y="64468"/>
                  <a:pt x="344075" y="70536"/>
                </a:cubicBezTo>
                <a:lnTo>
                  <a:pt x="344075" y="313231"/>
                </a:lnTo>
                <a:cubicBezTo>
                  <a:pt x="344075" y="319299"/>
                  <a:pt x="340278" y="323849"/>
                  <a:pt x="334202" y="323849"/>
                </a:cubicBezTo>
                <a:lnTo>
                  <a:pt x="70671" y="323849"/>
                </a:lnTo>
                <a:cubicBezTo>
                  <a:pt x="64595" y="323849"/>
                  <a:pt x="60798" y="319299"/>
                  <a:pt x="60798" y="313231"/>
                </a:cubicBezTo>
                <a:lnTo>
                  <a:pt x="60798" y="70536"/>
                </a:lnTo>
                <a:cubicBezTo>
                  <a:pt x="60798" y="64468"/>
                  <a:pt x="64595" y="60676"/>
                  <a:pt x="70671" y="60676"/>
                </a:cubicBezTo>
                <a:close/>
                <a:moveTo>
                  <a:pt x="20507" y="20478"/>
                </a:moveTo>
                <a:lnTo>
                  <a:pt x="20507" y="354197"/>
                </a:lnTo>
                <a:lnTo>
                  <a:pt x="587107" y="354197"/>
                </a:lnTo>
                <a:lnTo>
                  <a:pt x="587107" y="20478"/>
                </a:lnTo>
                <a:close/>
                <a:moveTo>
                  <a:pt x="9874" y="0"/>
                </a:moveTo>
                <a:lnTo>
                  <a:pt x="597740" y="0"/>
                </a:lnTo>
                <a:cubicBezTo>
                  <a:pt x="603817" y="0"/>
                  <a:pt x="607614" y="3792"/>
                  <a:pt x="607614" y="9860"/>
                </a:cubicBezTo>
                <a:lnTo>
                  <a:pt x="607614" y="424733"/>
                </a:lnTo>
                <a:cubicBezTo>
                  <a:pt x="607614" y="430801"/>
                  <a:pt x="603817" y="434593"/>
                  <a:pt x="597740" y="434593"/>
                </a:cubicBezTo>
                <a:lnTo>
                  <a:pt x="313681" y="434593"/>
                </a:lnTo>
                <a:lnTo>
                  <a:pt x="313681" y="485409"/>
                </a:lnTo>
                <a:lnTo>
                  <a:pt x="344061" y="485409"/>
                </a:lnTo>
                <a:cubicBezTo>
                  <a:pt x="350137" y="485409"/>
                  <a:pt x="354695" y="489201"/>
                  <a:pt x="354695" y="495269"/>
                </a:cubicBezTo>
                <a:lnTo>
                  <a:pt x="354695" y="536225"/>
                </a:lnTo>
                <a:cubicBezTo>
                  <a:pt x="354695" y="542293"/>
                  <a:pt x="350137" y="546085"/>
                  <a:pt x="344061" y="546085"/>
                </a:cubicBezTo>
                <a:lnTo>
                  <a:pt x="263552" y="546085"/>
                </a:lnTo>
                <a:cubicBezTo>
                  <a:pt x="257476" y="546085"/>
                  <a:pt x="252919" y="542293"/>
                  <a:pt x="252919" y="536225"/>
                </a:cubicBezTo>
                <a:lnTo>
                  <a:pt x="252919" y="495269"/>
                </a:lnTo>
                <a:cubicBezTo>
                  <a:pt x="252919" y="489201"/>
                  <a:pt x="257476" y="485409"/>
                  <a:pt x="263552" y="485409"/>
                </a:cubicBezTo>
                <a:lnTo>
                  <a:pt x="293933" y="485409"/>
                </a:lnTo>
                <a:lnTo>
                  <a:pt x="293933" y="434593"/>
                </a:lnTo>
                <a:lnTo>
                  <a:pt x="9874" y="434593"/>
                </a:lnTo>
                <a:cubicBezTo>
                  <a:pt x="3798" y="434593"/>
                  <a:pt x="0" y="430801"/>
                  <a:pt x="0" y="424733"/>
                </a:cubicBezTo>
                <a:lnTo>
                  <a:pt x="0" y="9860"/>
                </a:lnTo>
                <a:cubicBezTo>
                  <a:pt x="0" y="3792"/>
                  <a:pt x="3798" y="0"/>
                  <a:pt x="987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6CE5FC3-0ECD-4015-834C-2CFC2AB8E238}"/>
              </a:ext>
            </a:extLst>
          </p:cNvPr>
          <p:cNvCxnSpPr/>
          <p:nvPr/>
        </p:nvCxnSpPr>
        <p:spPr>
          <a:xfrm>
            <a:off x="9272976" y="3405883"/>
            <a:ext cx="0" cy="259731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ṥḻîḑé">
            <a:extLst>
              <a:ext uri="{FF2B5EF4-FFF2-40B4-BE49-F238E27FC236}">
                <a16:creationId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670718" y="1323203"/>
            <a:ext cx="3923433" cy="18834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Adjust the spacing to adapt to Chinese typesetting, use the reference line in PPT.</a:t>
            </a:r>
            <a:endParaRPr lang="en-US" sz="1600" b="1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6904FA7-5710-4685-94F7-A3F674F5502E}"/>
              </a:ext>
            </a:extLst>
          </p:cNvPr>
          <p:cNvGrpSpPr/>
          <p:nvPr/>
        </p:nvGrpSpPr>
        <p:grpSpPr>
          <a:xfrm>
            <a:off x="4633505" y="3760486"/>
            <a:ext cx="2343415" cy="1373778"/>
            <a:chOff x="4633505" y="3760486"/>
            <a:chExt cx="2343415" cy="1373778"/>
          </a:xfrm>
        </p:grpSpPr>
        <p:sp>
          <p:nvSpPr>
            <p:cNvPr id="20" name="ï$ḷiḍ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633505" y="3760486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0624189-21AB-438B-A892-C2E07A880FDD}"/>
                </a:ext>
              </a:extLst>
            </p:cNvPr>
            <p:cNvSpPr txBox="1"/>
            <p:nvPr/>
          </p:nvSpPr>
          <p:spPr>
            <a:xfrm>
              <a:off x="4689697" y="4239660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12C6B74-82E1-48C9-8C2E-27080734E577}"/>
              </a:ext>
            </a:extLst>
          </p:cNvPr>
          <p:cNvGrpSpPr/>
          <p:nvPr/>
        </p:nvGrpSpPr>
        <p:grpSpPr>
          <a:xfrm>
            <a:off x="6966118" y="3760486"/>
            <a:ext cx="2321149" cy="1373778"/>
            <a:chOff x="6966118" y="3760486"/>
            <a:chExt cx="2321149" cy="1373778"/>
          </a:xfrm>
        </p:grpSpPr>
        <p:sp>
          <p:nvSpPr>
            <p:cNvPr id="18" name="is1íḍ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966118" y="3760486"/>
              <a:ext cx="2108063" cy="3875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203864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DCE2AD-686C-4575-8722-021CFADBC77C}"/>
                </a:ext>
              </a:extLst>
            </p:cNvPr>
            <p:cNvSpPr txBox="1"/>
            <p:nvPr/>
          </p:nvSpPr>
          <p:spPr>
            <a:xfrm>
              <a:off x="7000044" y="4239660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FDBA85A-5120-4009-B11A-01EF7BF2FFB4}"/>
              </a:ext>
            </a:extLst>
          </p:cNvPr>
          <p:cNvGrpSpPr/>
          <p:nvPr/>
        </p:nvGrpSpPr>
        <p:grpSpPr>
          <a:xfrm>
            <a:off x="9298731" y="3760486"/>
            <a:ext cx="2392391" cy="1371114"/>
            <a:chOff x="9298731" y="3760486"/>
            <a:chExt cx="2392391" cy="1371114"/>
          </a:xfrm>
        </p:grpSpPr>
        <p:sp>
          <p:nvSpPr>
            <p:cNvPr id="16" name="iSľï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298731" y="3760486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A71FF9-58B3-4426-AF1E-A1C46C59BE99}"/>
                </a:ext>
              </a:extLst>
            </p:cNvPr>
            <p:cNvSpPr txBox="1"/>
            <p:nvPr/>
          </p:nvSpPr>
          <p:spPr>
            <a:xfrm>
              <a:off x="9403899" y="4236996"/>
              <a:ext cx="2287223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1D26B3E-87EE-4B73-81DA-C926542E575F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E219201-570D-44B0-A055-1AAE3B856EAC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27" name="mountain_175982">
              <a:extLst>
                <a:ext uri="{FF2B5EF4-FFF2-40B4-BE49-F238E27FC236}">
                  <a16:creationId xmlns:a16="http://schemas.microsoft.com/office/drawing/2014/main" id="{EBFD07D7-E395-4924-A9F8-FAF52331ED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40214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animBg="1"/>
      <p:bldP spid="7" grpId="0" animBg="1"/>
      <p:bldP spid="9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B011B7-CFF8-44BC-9168-54B0493F13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259812-E19C-457A-B85F-3B9C76CE2A37}"/>
              </a:ext>
            </a:extLst>
          </p:cNvPr>
          <p:cNvSpPr/>
          <p:nvPr/>
        </p:nvSpPr>
        <p:spPr>
          <a:xfrm>
            <a:off x="3480391" y="1403498"/>
            <a:ext cx="5231218" cy="17224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DF1D0A-6E91-412B-A277-821C42DCEAF0}"/>
              </a:ext>
            </a:extLst>
          </p:cNvPr>
          <p:cNvSpPr txBox="1"/>
          <p:nvPr/>
        </p:nvSpPr>
        <p:spPr>
          <a:xfrm>
            <a:off x="4432005" y="1849236"/>
            <a:ext cx="3327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谢谢观看！</a:t>
            </a:r>
          </a:p>
        </p:txBody>
      </p:sp>
      <p:sp>
        <p:nvSpPr>
          <p:cNvPr id="4" name="文本框 26">
            <a:extLst>
              <a:ext uri="{FF2B5EF4-FFF2-40B4-BE49-F238E27FC236}">
                <a16:creationId xmlns:a16="http://schemas.microsoft.com/office/drawing/2014/main" id="{96930162-6D84-4109-974F-3FAF191340E4}"/>
              </a:ext>
            </a:extLst>
          </p:cNvPr>
          <p:cNvSpPr txBox="1"/>
          <p:nvPr/>
        </p:nvSpPr>
        <p:spPr>
          <a:xfrm>
            <a:off x="3709306" y="3310637"/>
            <a:ext cx="4773387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38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14:prism isContent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6D0291-AE37-4464-8EBF-DCCCE71D5139}"/>
              </a:ext>
            </a:extLst>
          </p:cNvPr>
          <p:cNvSpPr txBox="1"/>
          <p:nvPr/>
        </p:nvSpPr>
        <p:spPr>
          <a:xfrm>
            <a:off x="2975557" y="1469563"/>
            <a:ext cx="636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感谢您支持原创设计事业，支持设计版权产品！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DFD-1384-4CDA-8FDE-01179AA8903F}"/>
              </a:ext>
            </a:extLst>
          </p:cNvPr>
          <p:cNvSpPr txBox="1"/>
          <p:nvPr/>
        </p:nvSpPr>
        <p:spPr>
          <a:xfrm>
            <a:off x="1486112" y="2094277"/>
            <a:ext cx="9347791" cy="461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感谢您下载千图网原创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PPT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模板，为了您和千图网以及原创作者的利益，请勿复制、传播、销售，否则将承担法律责任！</a:t>
            </a:r>
            <a:endParaRPr lang="en-US" altLang="zh-CN" kern="1500" dirty="0">
              <a:solidFill>
                <a:schemeClr val="bg1">
                  <a:lumMod val="85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千图网将对作品进行维权，按照传播下载次数的十倍进行索取赔偿金！</a:t>
            </a:r>
            <a:endParaRPr lang="en-US" altLang="zh-CN" kern="1500" dirty="0">
              <a:solidFill>
                <a:schemeClr val="bg1">
                  <a:lumMod val="85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1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、千图网网站出售的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PPT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模板是免版税类（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RF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：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Royalty-free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）正版受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《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中华人民共和国著作法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》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和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《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世界版权公约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》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的保护，作品的所有权、版权和著作权归千图网所有，你下载的是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PPT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模板素材的使用权。</a:t>
            </a:r>
            <a:endParaRPr lang="en-US" altLang="zh-CN" kern="1500" dirty="0">
              <a:solidFill>
                <a:schemeClr val="bg1">
                  <a:lumMod val="85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2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、不得将千图网的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PPT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模板、</a:t>
            </a: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PPT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素材，本身用于再出售，或者出租、出借、转让、分销、发布或者作为礼物供他人使用，不得转授权、出卖、转让本协议或本协议中的权利。</a:t>
            </a:r>
            <a:endParaRPr lang="en-US" altLang="zh-CN" kern="1500" dirty="0">
              <a:solidFill>
                <a:schemeClr val="bg1">
                  <a:lumMod val="85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3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、禁止把作品 纳入商标或服务标记。</a:t>
            </a:r>
            <a:endParaRPr lang="en-US" altLang="zh-CN" kern="1500" dirty="0">
              <a:solidFill>
                <a:schemeClr val="bg1">
                  <a:lumMod val="85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4</a:t>
            </a:r>
            <a:r>
              <a:rPr lang="zh-CN" altLang="en-US" kern="1500" dirty="0">
                <a:solidFill>
                  <a:schemeClr val="bg1">
                    <a:lumMod val="8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、禁止用户用下载格式在网上传播作品。或者作品可以让第三方单独付费或共享免费下载、或通过转移电话服务系统传播。</a:t>
            </a:r>
            <a:endParaRPr lang="en-US" altLang="zh-CN" kern="1500" dirty="0">
              <a:solidFill>
                <a:schemeClr val="bg1">
                  <a:lumMod val="85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3D210F-D8A2-4294-9987-178BE028DB13}"/>
              </a:ext>
            </a:extLst>
          </p:cNvPr>
          <p:cNvSpPr txBox="1"/>
          <p:nvPr/>
        </p:nvSpPr>
        <p:spPr>
          <a:xfrm>
            <a:off x="4079606" y="453900"/>
            <a:ext cx="3723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3014076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683DDF1-16CD-4F0D-819B-4BA5A499D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79AD35-A8AD-49B1-ACC3-8458C05332D2}"/>
              </a:ext>
            </a:extLst>
          </p:cNvPr>
          <p:cNvSpPr/>
          <p:nvPr/>
        </p:nvSpPr>
        <p:spPr>
          <a:xfrm>
            <a:off x="7077382" y="3189223"/>
            <a:ext cx="343482" cy="36040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5DD8E3-3023-4DD4-B80C-B92FF301E86F}"/>
              </a:ext>
            </a:extLst>
          </p:cNvPr>
          <p:cNvSpPr/>
          <p:nvPr/>
        </p:nvSpPr>
        <p:spPr>
          <a:xfrm>
            <a:off x="4649811" y="2691377"/>
            <a:ext cx="422994" cy="4438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40D92F-DAAD-4F6C-AE36-6BCC5D7ED0FC}"/>
              </a:ext>
            </a:extLst>
          </p:cNvPr>
          <p:cNvSpPr/>
          <p:nvPr/>
        </p:nvSpPr>
        <p:spPr>
          <a:xfrm>
            <a:off x="7613374" y="2767143"/>
            <a:ext cx="351719" cy="36904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CC75E0-63AB-427B-89CC-21E039BD19AF}"/>
              </a:ext>
            </a:extLst>
          </p:cNvPr>
          <p:cNvSpPr txBox="1"/>
          <p:nvPr/>
        </p:nvSpPr>
        <p:spPr>
          <a:xfrm>
            <a:off x="4752677" y="3744605"/>
            <a:ext cx="333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在此处添加标题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C9BFF0-2832-4433-B5F3-076AA362F24D}"/>
              </a:ext>
            </a:extLst>
          </p:cNvPr>
          <p:cNvSpPr txBox="1"/>
          <p:nvPr/>
        </p:nvSpPr>
        <p:spPr>
          <a:xfrm>
            <a:off x="4243559" y="4440571"/>
            <a:ext cx="4060469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65DF7C1-D25E-4836-9AF0-31CFABF0CFDD}"/>
              </a:ext>
            </a:extLst>
          </p:cNvPr>
          <p:cNvSpPr/>
          <p:nvPr/>
        </p:nvSpPr>
        <p:spPr>
          <a:xfrm>
            <a:off x="4930882" y="924398"/>
            <a:ext cx="2330236" cy="2445026"/>
          </a:xfrm>
          <a:custGeom>
            <a:avLst/>
            <a:gdLst/>
            <a:ahLst/>
            <a:cxnLst/>
            <a:rect l="l" t="t" r="r" b="b"/>
            <a:pathLst>
              <a:path w="2330236" h="2445026">
                <a:moveTo>
                  <a:pt x="869927" y="781421"/>
                </a:moveTo>
                <a:cubicBezTo>
                  <a:pt x="928014" y="781447"/>
                  <a:pt x="974057" y="814626"/>
                  <a:pt x="1008056" y="880960"/>
                </a:cubicBezTo>
                <a:cubicBezTo>
                  <a:pt x="1042055" y="947293"/>
                  <a:pt x="1059436" y="1046626"/>
                  <a:pt x="1060198" y="1178959"/>
                </a:cubicBezTo>
                <a:cubicBezTo>
                  <a:pt x="1059436" y="1313680"/>
                  <a:pt x="1042055" y="1414638"/>
                  <a:pt x="1008056" y="1481833"/>
                </a:cubicBezTo>
                <a:cubicBezTo>
                  <a:pt x="974057" y="1549029"/>
                  <a:pt x="928014" y="1582614"/>
                  <a:pt x="869927" y="1582588"/>
                </a:cubicBezTo>
                <a:cubicBezTo>
                  <a:pt x="811255" y="1582614"/>
                  <a:pt x="764856" y="1549029"/>
                  <a:pt x="730730" y="1481833"/>
                </a:cubicBezTo>
                <a:cubicBezTo>
                  <a:pt x="696604" y="1414638"/>
                  <a:pt x="679173" y="1313680"/>
                  <a:pt x="678436" y="1178959"/>
                </a:cubicBezTo>
                <a:cubicBezTo>
                  <a:pt x="679173" y="1046626"/>
                  <a:pt x="696604" y="947293"/>
                  <a:pt x="730730" y="880960"/>
                </a:cubicBezTo>
                <a:cubicBezTo>
                  <a:pt x="764856" y="814626"/>
                  <a:pt x="811255" y="781447"/>
                  <a:pt x="869927" y="781421"/>
                </a:cubicBezTo>
                <a:close/>
                <a:moveTo>
                  <a:pt x="1518891" y="737682"/>
                </a:moveTo>
                <a:cubicBezTo>
                  <a:pt x="1497672" y="749907"/>
                  <a:pt x="1473093" y="760762"/>
                  <a:pt x="1445157" y="770248"/>
                </a:cubicBezTo>
                <a:cubicBezTo>
                  <a:pt x="1417220" y="779733"/>
                  <a:pt x="1385319" y="787545"/>
                  <a:pt x="1349453" y="793683"/>
                </a:cubicBezTo>
                <a:lnTo>
                  <a:pt x="1349453" y="841162"/>
                </a:lnTo>
                <a:lnTo>
                  <a:pt x="1504292" y="841162"/>
                </a:lnTo>
                <a:lnTo>
                  <a:pt x="1504292" y="1564300"/>
                </a:lnTo>
                <a:lnTo>
                  <a:pt x="1303124" y="1564300"/>
                </a:lnTo>
                <a:lnTo>
                  <a:pt x="1303124" y="1626327"/>
                </a:lnTo>
                <a:lnTo>
                  <a:pt x="1761391" y="1626327"/>
                </a:lnTo>
                <a:lnTo>
                  <a:pt x="1761391" y="1564300"/>
                </a:lnTo>
                <a:lnTo>
                  <a:pt x="1576072" y="1564300"/>
                </a:lnTo>
                <a:lnTo>
                  <a:pt x="1576072" y="737682"/>
                </a:lnTo>
                <a:close/>
                <a:moveTo>
                  <a:pt x="869927" y="721833"/>
                </a:moveTo>
                <a:cubicBezTo>
                  <a:pt x="788037" y="721598"/>
                  <a:pt x="724085" y="759221"/>
                  <a:pt x="678069" y="834703"/>
                </a:cubicBezTo>
                <a:cubicBezTo>
                  <a:pt x="632053" y="910185"/>
                  <a:pt x="608655" y="1024937"/>
                  <a:pt x="607875" y="1178959"/>
                </a:cubicBezTo>
                <a:cubicBezTo>
                  <a:pt x="608655" y="1334835"/>
                  <a:pt x="632053" y="1451060"/>
                  <a:pt x="678069" y="1527633"/>
                </a:cubicBezTo>
                <a:cubicBezTo>
                  <a:pt x="724085" y="1604205"/>
                  <a:pt x="788037" y="1642387"/>
                  <a:pt x="869927" y="1642177"/>
                </a:cubicBezTo>
                <a:cubicBezTo>
                  <a:pt x="951231" y="1642387"/>
                  <a:pt x="1014828" y="1604205"/>
                  <a:pt x="1060717" y="1527633"/>
                </a:cubicBezTo>
                <a:cubicBezTo>
                  <a:pt x="1106606" y="1451060"/>
                  <a:pt x="1129954" y="1334835"/>
                  <a:pt x="1130759" y="1178959"/>
                </a:cubicBezTo>
                <a:cubicBezTo>
                  <a:pt x="1129954" y="1024937"/>
                  <a:pt x="1106606" y="910185"/>
                  <a:pt x="1060717" y="834703"/>
                </a:cubicBezTo>
                <a:cubicBezTo>
                  <a:pt x="1014828" y="759221"/>
                  <a:pt x="951231" y="721598"/>
                  <a:pt x="869927" y="721833"/>
                </a:cubicBezTo>
                <a:close/>
                <a:moveTo>
                  <a:pt x="0" y="0"/>
                </a:moveTo>
                <a:lnTo>
                  <a:pt x="2330236" y="0"/>
                </a:lnTo>
                <a:lnTo>
                  <a:pt x="2330236" y="2445026"/>
                </a:lnTo>
                <a:lnTo>
                  <a:pt x="0" y="2445026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F7688F-BF3A-475E-AB72-830BED8516B6}"/>
              </a:ext>
            </a:extLst>
          </p:cNvPr>
          <p:cNvGrpSpPr/>
          <p:nvPr/>
        </p:nvGrpSpPr>
        <p:grpSpPr>
          <a:xfrm>
            <a:off x="1977936" y="4504138"/>
            <a:ext cx="2299039" cy="2174844"/>
            <a:chOff x="1977936" y="4504138"/>
            <a:chExt cx="2299039" cy="2174844"/>
          </a:xfrm>
        </p:grpSpPr>
        <p:sp>
          <p:nvSpPr>
            <p:cNvPr id="9" name="no-entry-sign_1071">
              <a:extLst>
                <a:ext uri="{FF2B5EF4-FFF2-40B4-BE49-F238E27FC236}">
                  <a16:creationId xmlns:a16="http://schemas.microsoft.com/office/drawing/2014/main" id="{ABDE421C-689D-4D10-85E1-6DE576EFA9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7830" y="4504138"/>
              <a:ext cx="609685" cy="608998"/>
            </a:xfrm>
            <a:custGeom>
              <a:avLst/>
              <a:gdLst>
                <a:gd name="T0" fmla="*/ 213 w 427"/>
                <a:gd name="T1" fmla="*/ 0 h 427"/>
                <a:gd name="T2" fmla="*/ 0 w 427"/>
                <a:gd name="T3" fmla="*/ 213 h 427"/>
                <a:gd name="T4" fmla="*/ 213 w 427"/>
                <a:gd name="T5" fmla="*/ 427 h 427"/>
                <a:gd name="T6" fmla="*/ 427 w 427"/>
                <a:gd name="T7" fmla="*/ 213 h 427"/>
                <a:gd name="T8" fmla="*/ 213 w 427"/>
                <a:gd name="T9" fmla="*/ 0 h 427"/>
                <a:gd name="T10" fmla="*/ 320 w 427"/>
                <a:gd name="T11" fmla="*/ 240 h 427"/>
                <a:gd name="T12" fmla="*/ 107 w 427"/>
                <a:gd name="T13" fmla="*/ 240 h 427"/>
                <a:gd name="T14" fmla="*/ 107 w 427"/>
                <a:gd name="T15" fmla="*/ 187 h 427"/>
                <a:gd name="T16" fmla="*/ 320 w 427"/>
                <a:gd name="T17" fmla="*/ 187 h 427"/>
                <a:gd name="T18" fmla="*/ 320 w 427"/>
                <a:gd name="T19" fmla="*/ 24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7" h="427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1"/>
                    <a:pt x="96" y="427"/>
                    <a:pt x="213" y="427"/>
                  </a:cubicBezTo>
                  <a:cubicBezTo>
                    <a:pt x="331" y="427"/>
                    <a:pt x="427" y="331"/>
                    <a:pt x="427" y="213"/>
                  </a:cubicBezTo>
                  <a:cubicBezTo>
                    <a:pt x="427" y="96"/>
                    <a:pt x="331" y="0"/>
                    <a:pt x="213" y="0"/>
                  </a:cubicBezTo>
                  <a:close/>
                  <a:moveTo>
                    <a:pt x="320" y="240"/>
                  </a:moveTo>
                  <a:lnTo>
                    <a:pt x="107" y="240"/>
                  </a:lnTo>
                  <a:lnTo>
                    <a:pt x="107" y="187"/>
                  </a:lnTo>
                  <a:lnTo>
                    <a:pt x="320" y="187"/>
                  </a:lnTo>
                  <a:lnTo>
                    <a:pt x="320" y="240"/>
                  </a:lnTo>
                  <a:close/>
                </a:path>
              </a:pathLst>
            </a:custGeom>
            <a:solidFill>
              <a:srgbClr val="96ADBF"/>
            </a:solidFill>
            <a:ln>
              <a:noFill/>
            </a:ln>
          </p:spPr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7DF8DEE-556D-419C-B023-3AE8C7A232D8}"/>
                </a:ext>
              </a:extLst>
            </p:cNvPr>
            <p:cNvSpPr txBox="1"/>
            <p:nvPr/>
          </p:nvSpPr>
          <p:spPr>
            <a:xfrm>
              <a:off x="2278054" y="5250381"/>
              <a:ext cx="199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469A57A-88FC-49AC-BA60-24F2AFCD8C72}"/>
                </a:ext>
              </a:extLst>
            </p:cNvPr>
            <p:cNvSpPr txBox="1"/>
            <p:nvPr/>
          </p:nvSpPr>
          <p:spPr>
            <a:xfrm>
              <a:off x="1977936" y="5784378"/>
              <a:ext cx="2247617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12DF66-09F9-446A-B601-79E24BF143AC}"/>
              </a:ext>
            </a:extLst>
          </p:cNvPr>
          <p:cNvGrpSpPr/>
          <p:nvPr/>
        </p:nvGrpSpPr>
        <p:grpSpPr>
          <a:xfrm>
            <a:off x="5065834" y="4504138"/>
            <a:ext cx="2312287" cy="2174844"/>
            <a:chOff x="5065834" y="4504138"/>
            <a:chExt cx="2312287" cy="2174844"/>
          </a:xfrm>
        </p:grpSpPr>
        <p:sp>
          <p:nvSpPr>
            <p:cNvPr id="10" name="24-hours-sign_34845">
              <a:extLst>
                <a:ext uri="{FF2B5EF4-FFF2-40B4-BE49-F238E27FC236}">
                  <a16:creationId xmlns:a16="http://schemas.microsoft.com/office/drawing/2014/main" id="{AB28A803-4C6D-4B38-A063-FF7824EC15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13338" y="4504138"/>
              <a:ext cx="565323" cy="573733"/>
            </a:xfrm>
            <a:custGeom>
              <a:avLst/>
              <a:gdLst>
                <a:gd name="connsiteX0" fmla="*/ 379249 w 557890"/>
                <a:gd name="connsiteY0" fmla="*/ 248285 h 601668"/>
                <a:gd name="connsiteX1" fmla="*/ 375181 w 557890"/>
                <a:gd name="connsiteY1" fmla="*/ 251894 h 601668"/>
                <a:gd name="connsiteX2" fmla="*/ 328090 w 557890"/>
                <a:gd name="connsiteY2" fmla="*/ 333046 h 601668"/>
                <a:gd name="connsiteX3" fmla="*/ 333908 w 557890"/>
                <a:gd name="connsiteY3" fmla="*/ 343031 h 601668"/>
                <a:gd name="connsiteX4" fmla="*/ 369363 w 557890"/>
                <a:gd name="connsiteY4" fmla="*/ 343031 h 601668"/>
                <a:gd name="connsiteX5" fmla="*/ 380999 w 557890"/>
                <a:gd name="connsiteY5" fmla="*/ 331412 h 601668"/>
                <a:gd name="connsiteX6" fmla="*/ 380999 w 557890"/>
                <a:gd name="connsiteY6" fmla="*/ 253528 h 601668"/>
                <a:gd name="connsiteX7" fmla="*/ 379249 w 557890"/>
                <a:gd name="connsiteY7" fmla="*/ 248285 h 601668"/>
                <a:gd name="connsiteX8" fmla="*/ 385908 w 557890"/>
                <a:gd name="connsiteY8" fmla="*/ 196340 h 601668"/>
                <a:gd name="connsiteX9" fmla="*/ 414636 w 557890"/>
                <a:gd name="connsiteY9" fmla="*/ 196340 h 601668"/>
                <a:gd name="connsiteX10" fmla="*/ 426091 w 557890"/>
                <a:gd name="connsiteY10" fmla="*/ 207959 h 601668"/>
                <a:gd name="connsiteX11" fmla="*/ 426091 w 557890"/>
                <a:gd name="connsiteY11" fmla="*/ 331412 h 601668"/>
                <a:gd name="connsiteX12" fmla="*/ 437727 w 557890"/>
                <a:gd name="connsiteY12" fmla="*/ 343031 h 601668"/>
                <a:gd name="connsiteX13" fmla="*/ 441182 w 557890"/>
                <a:gd name="connsiteY13" fmla="*/ 343031 h 601668"/>
                <a:gd name="connsiteX14" fmla="*/ 452818 w 557890"/>
                <a:gd name="connsiteY14" fmla="*/ 354650 h 601668"/>
                <a:gd name="connsiteX15" fmla="*/ 452818 w 557890"/>
                <a:gd name="connsiteY15" fmla="*/ 367540 h 601668"/>
                <a:gd name="connsiteX16" fmla="*/ 441182 w 557890"/>
                <a:gd name="connsiteY16" fmla="*/ 379159 h 601668"/>
                <a:gd name="connsiteX17" fmla="*/ 437727 w 557890"/>
                <a:gd name="connsiteY17" fmla="*/ 379159 h 601668"/>
                <a:gd name="connsiteX18" fmla="*/ 426091 w 557890"/>
                <a:gd name="connsiteY18" fmla="*/ 390596 h 601668"/>
                <a:gd name="connsiteX19" fmla="*/ 426091 w 557890"/>
                <a:gd name="connsiteY19" fmla="*/ 418010 h 601668"/>
                <a:gd name="connsiteX20" fmla="*/ 414636 w 557890"/>
                <a:gd name="connsiteY20" fmla="*/ 429629 h 601668"/>
                <a:gd name="connsiteX21" fmla="*/ 392454 w 557890"/>
                <a:gd name="connsiteY21" fmla="*/ 429629 h 601668"/>
                <a:gd name="connsiteX22" fmla="*/ 380999 w 557890"/>
                <a:gd name="connsiteY22" fmla="*/ 418010 h 601668"/>
                <a:gd name="connsiteX23" fmla="*/ 380999 w 557890"/>
                <a:gd name="connsiteY23" fmla="*/ 390596 h 601668"/>
                <a:gd name="connsiteX24" fmla="*/ 369363 w 557890"/>
                <a:gd name="connsiteY24" fmla="*/ 379159 h 601668"/>
                <a:gd name="connsiteX25" fmla="*/ 299544 w 557890"/>
                <a:gd name="connsiteY25" fmla="*/ 379159 h 601668"/>
                <a:gd name="connsiteX26" fmla="*/ 287907 w 557890"/>
                <a:gd name="connsiteY26" fmla="*/ 367540 h 601668"/>
                <a:gd name="connsiteX27" fmla="*/ 287907 w 557890"/>
                <a:gd name="connsiteY27" fmla="*/ 350293 h 601668"/>
                <a:gd name="connsiteX28" fmla="*/ 293907 w 557890"/>
                <a:gd name="connsiteY28" fmla="*/ 328870 h 601668"/>
                <a:gd name="connsiteX29" fmla="*/ 368272 w 557890"/>
                <a:gd name="connsiteY29" fmla="*/ 206325 h 601668"/>
                <a:gd name="connsiteX30" fmla="*/ 385908 w 557890"/>
                <a:gd name="connsiteY30" fmla="*/ 196340 h 601668"/>
                <a:gd name="connsiteX31" fmla="*/ 184153 w 557890"/>
                <a:gd name="connsiteY31" fmla="*/ 193800 h 601668"/>
                <a:gd name="connsiteX32" fmla="*/ 243600 w 557890"/>
                <a:gd name="connsiteY32" fmla="*/ 214496 h 601668"/>
                <a:gd name="connsiteX33" fmla="*/ 265597 w 557890"/>
                <a:gd name="connsiteY33" fmla="*/ 268961 h 601668"/>
                <a:gd name="connsiteX34" fmla="*/ 249963 w 557890"/>
                <a:gd name="connsiteY34" fmla="*/ 315255 h 601668"/>
                <a:gd name="connsiteX35" fmla="*/ 216512 w 557890"/>
                <a:gd name="connsiteY35" fmla="*/ 345211 h 601668"/>
                <a:gd name="connsiteX36" fmla="*/ 197969 w 557890"/>
                <a:gd name="connsiteY36" fmla="*/ 358282 h 601668"/>
                <a:gd name="connsiteX37" fmla="*/ 174154 w 557890"/>
                <a:gd name="connsiteY37" fmla="*/ 376255 h 601668"/>
                <a:gd name="connsiteX38" fmla="*/ 168337 w 557890"/>
                <a:gd name="connsiteY38" fmla="*/ 382065 h 601668"/>
                <a:gd name="connsiteX39" fmla="*/ 175063 w 557890"/>
                <a:gd name="connsiteY39" fmla="*/ 388963 h 601668"/>
                <a:gd name="connsiteX40" fmla="*/ 254326 w 557890"/>
                <a:gd name="connsiteY40" fmla="*/ 388963 h 601668"/>
                <a:gd name="connsiteX41" fmla="*/ 265961 w 557890"/>
                <a:gd name="connsiteY41" fmla="*/ 400582 h 601668"/>
                <a:gd name="connsiteX42" fmla="*/ 265961 w 557890"/>
                <a:gd name="connsiteY42" fmla="*/ 418011 h 601668"/>
                <a:gd name="connsiteX43" fmla="*/ 254326 w 557890"/>
                <a:gd name="connsiteY43" fmla="*/ 429630 h 601668"/>
                <a:gd name="connsiteX44" fmla="*/ 116707 w 557890"/>
                <a:gd name="connsiteY44" fmla="*/ 429630 h 601668"/>
                <a:gd name="connsiteX45" fmla="*/ 105799 w 557890"/>
                <a:gd name="connsiteY45" fmla="*/ 418011 h 601668"/>
                <a:gd name="connsiteX46" fmla="*/ 115979 w 557890"/>
                <a:gd name="connsiteY46" fmla="*/ 383517 h 601668"/>
                <a:gd name="connsiteX47" fmla="*/ 162519 w 557890"/>
                <a:gd name="connsiteY47" fmla="*/ 333773 h 601668"/>
                <a:gd name="connsiteX48" fmla="*/ 203968 w 557890"/>
                <a:gd name="connsiteY48" fmla="*/ 301094 h 601668"/>
                <a:gd name="connsiteX49" fmla="*/ 218330 w 557890"/>
                <a:gd name="connsiteY49" fmla="*/ 267508 h 601668"/>
                <a:gd name="connsiteX50" fmla="*/ 209968 w 557890"/>
                <a:gd name="connsiteY50" fmla="*/ 242636 h 601668"/>
                <a:gd name="connsiteX51" fmla="*/ 186334 w 557890"/>
                <a:gd name="connsiteY51" fmla="*/ 232833 h 601668"/>
                <a:gd name="connsiteX52" fmla="*/ 157792 w 557890"/>
                <a:gd name="connsiteY52" fmla="*/ 248446 h 601668"/>
                <a:gd name="connsiteX53" fmla="*/ 153429 w 557890"/>
                <a:gd name="connsiteY53" fmla="*/ 265693 h 601668"/>
                <a:gd name="connsiteX54" fmla="*/ 140885 w 557890"/>
                <a:gd name="connsiteY54" fmla="*/ 277312 h 601668"/>
                <a:gd name="connsiteX55" fmla="*/ 119252 w 557890"/>
                <a:gd name="connsiteY55" fmla="*/ 277312 h 601668"/>
                <a:gd name="connsiteX56" fmla="*/ 108526 w 557890"/>
                <a:gd name="connsiteY56" fmla="*/ 265693 h 601668"/>
                <a:gd name="connsiteX57" fmla="*/ 118525 w 557890"/>
                <a:gd name="connsiteY57" fmla="*/ 229020 h 601668"/>
                <a:gd name="connsiteX58" fmla="*/ 184153 w 557890"/>
                <a:gd name="connsiteY58" fmla="*/ 193800 h 601668"/>
                <a:gd name="connsiteX59" fmla="*/ 300305 w 557890"/>
                <a:gd name="connsiteY59" fmla="*/ 46805 h 601668"/>
                <a:gd name="connsiteX60" fmla="*/ 300305 w 557890"/>
                <a:gd name="connsiteY60" fmla="*/ 76935 h 601668"/>
                <a:gd name="connsiteX61" fmla="*/ 327572 w 557890"/>
                <a:gd name="connsiteY61" fmla="*/ 61870 h 601668"/>
                <a:gd name="connsiteX62" fmla="*/ 291216 w 557890"/>
                <a:gd name="connsiteY62" fmla="*/ 2155 h 601668"/>
                <a:gd name="connsiteX63" fmla="*/ 371745 w 557890"/>
                <a:gd name="connsiteY63" fmla="*/ 46624 h 601668"/>
                <a:gd name="connsiteX64" fmla="*/ 380652 w 557890"/>
                <a:gd name="connsiteY64" fmla="*/ 61870 h 601668"/>
                <a:gd name="connsiteX65" fmla="*/ 371745 w 557890"/>
                <a:gd name="connsiteY65" fmla="*/ 77117 h 601668"/>
                <a:gd name="connsiteX66" fmla="*/ 291216 w 557890"/>
                <a:gd name="connsiteY66" fmla="*/ 121586 h 601668"/>
                <a:gd name="connsiteX67" fmla="*/ 282853 w 557890"/>
                <a:gd name="connsiteY67" fmla="*/ 123764 h 601668"/>
                <a:gd name="connsiteX68" fmla="*/ 274128 w 557890"/>
                <a:gd name="connsiteY68" fmla="*/ 121404 h 601668"/>
                <a:gd name="connsiteX69" fmla="*/ 265402 w 557890"/>
                <a:gd name="connsiteY69" fmla="*/ 106339 h 601668"/>
                <a:gd name="connsiteX70" fmla="*/ 265402 w 557890"/>
                <a:gd name="connsiteY70" fmla="*/ 79839 h 601668"/>
                <a:gd name="connsiteX71" fmla="*/ 34720 w 557890"/>
                <a:gd name="connsiteY71" fmla="*/ 323057 h 601668"/>
                <a:gd name="connsiteX72" fmla="*/ 278854 w 557890"/>
                <a:gd name="connsiteY72" fmla="*/ 566819 h 601668"/>
                <a:gd name="connsiteX73" fmla="*/ 523170 w 557890"/>
                <a:gd name="connsiteY73" fmla="*/ 323057 h 601668"/>
                <a:gd name="connsiteX74" fmla="*/ 427371 w 557890"/>
                <a:gd name="connsiteY74" fmla="*/ 129572 h 601668"/>
                <a:gd name="connsiteX75" fmla="*/ 424098 w 557890"/>
                <a:gd name="connsiteY75" fmla="*/ 105250 h 601668"/>
                <a:gd name="connsiteX76" fmla="*/ 448457 w 557890"/>
                <a:gd name="connsiteY76" fmla="*/ 101983 h 601668"/>
                <a:gd name="connsiteX77" fmla="*/ 557890 w 557890"/>
                <a:gd name="connsiteY77" fmla="*/ 323057 h 601668"/>
                <a:gd name="connsiteX78" fmla="*/ 278854 w 557890"/>
                <a:gd name="connsiteY78" fmla="*/ 601668 h 601668"/>
                <a:gd name="connsiteX79" fmla="*/ 0 w 557890"/>
                <a:gd name="connsiteY79" fmla="*/ 323057 h 601668"/>
                <a:gd name="connsiteX80" fmla="*/ 265402 w 557890"/>
                <a:gd name="connsiteY80" fmla="*/ 44990 h 601668"/>
                <a:gd name="connsiteX81" fmla="*/ 265402 w 557890"/>
                <a:gd name="connsiteY81" fmla="*/ 17402 h 601668"/>
                <a:gd name="connsiteX82" fmla="*/ 274128 w 557890"/>
                <a:gd name="connsiteY82" fmla="*/ 2337 h 601668"/>
                <a:gd name="connsiteX83" fmla="*/ 291216 w 557890"/>
                <a:gd name="connsiteY83" fmla="*/ 2155 h 60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57890" h="601668">
                  <a:moveTo>
                    <a:pt x="379249" y="248285"/>
                  </a:moveTo>
                  <a:cubicBezTo>
                    <a:pt x="378181" y="247990"/>
                    <a:pt x="376726" y="249170"/>
                    <a:pt x="375181" y="251894"/>
                  </a:cubicBezTo>
                  <a:lnTo>
                    <a:pt x="328090" y="333046"/>
                  </a:lnTo>
                  <a:cubicBezTo>
                    <a:pt x="324817" y="338492"/>
                    <a:pt x="327544" y="343031"/>
                    <a:pt x="333908" y="343031"/>
                  </a:cubicBezTo>
                  <a:lnTo>
                    <a:pt x="369363" y="343031"/>
                  </a:lnTo>
                  <a:cubicBezTo>
                    <a:pt x="375726" y="343031"/>
                    <a:pt x="380999" y="337766"/>
                    <a:pt x="380999" y="331412"/>
                  </a:cubicBezTo>
                  <a:lnTo>
                    <a:pt x="380999" y="253528"/>
                  </a:lnTo>
                  <a:cubicBezTo>
                    <a:pt x="380999" y="250351"/>
                    <a:pt x="380317" y="248580"/>
                    <a:pt x="379249" y="248285"/>
                  </a:cubicBezTo>
                  <a:close/>
                  <a:moveTo>
                    <a:pt x="385908" y="196340"/>
                  </a:moveTo>
                  <a:lnTo>
                    <a:pt x="414636" y="196340"/>
                  </a:lnTo>
                  <a:cubicBezTo>
                    <a:pt x="421000" y="196340"/>
                    <a:pt x="426091" y="201605"/>
                    <a:pt x="426091" y="207959"/>
                  </a:cubicBezTo>
                  <a:lnTo>
                    <a:pt x="426091" y="331412"/>
                  </a:lnTo>
                  <a:cubicBezTo>
                    <a:pt x="426091" y="337766"/>
                    <a:pt x="431363" y="343031"/>
                    <a:pt x="437727" y="343031"/>
                  </a:cubicBezTo>
                  <a:lnTo>
                    <a:pt x="441182" y="343031"/>
                  </a:lnTo>
                  <a:cubicBezTo>
                    <a:pt x="447545" y="343031"/>
                    <a:pt x="452818" y="348114"/>
                    <a:pt x="452818" y="354650"/>
                  </a:cubicBezTo>
                  <a:lnTo>
                    <a:pt x="452818" y="367540"/>
                  </a:lnTo>
                  <a:cubicBezTo>
                    <a:pt x="452818" y="373894"/>
                    <a:pt x="447545" y="379159"/>
                    <a:pt x="441182" y="379159"/>
                  </a:cubicBezTo>
                  <a:lnTo>
                    <a:pt x="437727" y="379159"/>
                  </a:lnTo>
                  <a:cubicBezTo>
                    <a:pt x="431363" y="379159"/>
                    <a:pt x="426091" y="384242"/>
                    <a:pt x="426091" y="390596"/>
                  </a:cubicBezTo>
                  <a:lnTo>
                    <a:pt x="426091" y="418010"/>
                  </a:lnTo>
                  <a:cubicBezTo>
                    <a:pt x="426091" y="424364"/>
                    <a:pt x="421000" y="429629"/>
                    <a:pt x="414636" y="429629"/>
                  </a:cubicBezTo>
                  <a:lnTo>
                    <a:pt x="392454" y="429629"/>
                  </a:lnTo>
                  <a:cubicBezTo>
                    <a:pt x="386090" y="429629"/>
                    <a:pt x="380999" y="424364"/>
                    <a:pt x="380999" y="418010"/>
                  </a:cubicBezTo>
                  <a:lnTo>
                    <a:pt x="380999" y="390596"/>
                  </a:lnTo>
                  <a:cubicBezTo>
                    <a:pt x="380999" y="384242"/>
                    <a:pt x="375726" y="379159"/>
                    <a:pt x="369363" y="379159"/>
                  </a:cubicBezTo>
                  <a:lnTo>
                    <a:pt x="299544" y="379159"/>
                  </a:lnTo>
                  <a:cubicBezTo>
                    <a:pt x="293180" y="379159"/>
                    <a:pt x="287907" y="373894"/>
                    <a:pt x="287907" y="367540"/>
                  </a:cubicBezTo>
                  <a:lnTo>
                    <a:pt x="287907" y="350293"/>
                  </a:lnTo>
                  <a:cubicBezTo>
                    <a:pt x="287907" y="343938"/>
                    <a:pt x="290635" y="334316"/>
                    <a:pt x="293907" y="328870"/>
                  </a:cubicBezTo>
                  <a:lnTo>
                    <a:pt x="368272" y="206325"/>
                  </a:lnTo>
                  <a:cubicBezTo>
                    <a:pt x="371545" y="200879"/>
                    <a:pt x="379545" y="196340"/>
                    <a:pt x="385908" y="196340"/>
                  </a:cubicBezTo>
                  <a:close/>
                  <a:moveTo>
                    <a:pt x="184153" y="193800"/>
                  </a:moveTo>
                  <a:cubicBezTo>
                    <a:pt x="209059" y="193800"/>
                    <a:pt x="228874" y="200699"/>
                    <a:pt x="243600" y="214496"/>
                  </a:cubicBezTo>
                  <a:cubicBezTo>
                    <a:pt x="258325" y="228112"/>
                    <a:pt x="265597" y="246449"/>
                    <a:pt x="265597" y="268961"/>
                  </a:cubicBezTo>
                  <a:cubicBezTo>
                    <a:pt x="265597" y="286389"/>
                    <a:pt x="260507" y="301821"/>
                    <a:pt x="249963" y="315255"/>
                  </a:cubicBezTo>
                  <a:cubicBezTo>
                    <a:pt x="243236" y="324333"/>
                    <a:pt x="231965" y="334318"/>
                    <a:pt x="216512" y="345211"/>
                  </a:cubicBezTo>
                  <a:lnTo>
                    <a:pt x="197969" y="358282"/>
                  </a:lnTo>
                  <a:cubicBezTo>
                    <a:pt x="186334" y="366633"/>
                    <a:pt x="178517" y="372443"/>
                    <a:pt x="174154" y="376255"/>
                  </a:cubicBezTo>
                  <a:cubicBezTo>
                    <a:pt x="171972" y="378071"/>
                    <a:pt x="169973" y="380068"/>
                    <a:pt x="168337" y="382065"/>
                  </a:cubicBezTo>
                  <a:cubicBezTo>
                    <a:pt x="165246" y="385696"/>
                    <a:pt x="168518" y="388963"/>
                    <a:pt x="175063" y="388963"/>
                  </a:cubicBezTo>
                  <a:lnTo>
                    <a:pt x="254326" y="388963"/>
                  </a:lnTo>
                  <a:cubicBezTo>
                    <a:pt x="260689" y="388963"/>
                    <a:pt x="265961" y="394047"/>
                    <a:pt x="265961" y="400582"/>
                  </a:cubicBezTo>
                  <a:lnTo>
                    <a:pt x="265961" y="418011"/>
                  </a:lnTo>
                  <a:cubicBezTo>
                    <a:pt x="265961" y="424365"/>
                    <a:pt x="260689" y="429630"/>
                    <a:pt x="254326" y="429630"/>
                  </a:cubicBezTo>
                  <a:lnTo>
                    <a:pt x="116707" y="429630"/>
                  </a:lnTo>
                  <a:cubicBezTo>
                    <a:pt x="110162" y="429630"/>
                    <a:pt x="105072" y="424365"/>
                    <a:pt x="105799" y="418011"/>
                  </a:cubicBezTo>
                  <a:cubicBezTo>
                    <a:pt x="107435" y="405666"/>
                    <a:pt x="110707" y="394047"/>
                    <a:pt x="115979" y="383517"/>
                  </a:cubicBezTo>
                  <a:cubicBezTo>
                    <a:pt x="122524" y="367904"/>
                    <a:pt x="137977" y="351202"/>
                    <a:pt x="162519" y="333773"/>
                  </a:cubicBezTo>
                  <a:cubicBezTo>
                    <a:pt x="183789" y="318523"/>
                    <a:pt x="197606" y="307630"/>
                    <a:pt x="203968" y="301094"/>
                  </a:cubicBezTo>
                  <a:cubicBezTo>
                    <a:pt x="213422" y="290746"/>
                    <a:pt x="218330" y="279672"/>
                    <a:pt x="218330" y="267508"/>
                  </a:cubicBezTo>
                  <a:cubicBezTo>
                    <a:pt x="218330" y="257523"/>
                    <a:pt x="215603" y="249172"/>
                    <a:pt x="209968" y="242636"/>
                  </a:cubicBezTo>
                  <a:cubicBezTo>
                    <a:pt x="204514" y="236101"/>
                    <a:pt x="196697" y="232833"/>
                    <a:pt x="186334" y="232833"/>
                  </a:cubicBezTo>
                  <a:cubicBezTo>
                    <a:pt x="172336" y="232833"/>
                    <a:pt x="162883" y="238098"/>
                    <a:pt x="157792" y="248446"/>
                  </a:cubicBezTo>
                  <a:cubicBezTo>
                    <a:pt x="155793" y="252621"/>
                    <a:pt x="154338" y="258431"/>
                    <a:pt x="153429" y="265693"/>
                  </a:cubicBezTo>
                  <a:cubicBezTo>
                    <a:pt x="152702" y="272047"/>
                    <a:pt x="147430" y="277312"/>
                    <a:pt x="140885" y="277312"/>
                  </a:cubicBezTo>
                  <a:lnTo>
                    <a:pt x="119252" y="277312"/>
                  </a:lnTo>
                  <a:cubicBezTo>
                    <a:pt x="112889" y="277312"/>
                    <a:pt x="107799" y="272047"/>
                    <a:pt x="108526" y="265693"/>
                  </a:cubicBezTo>
                  <a:cubicBezTo>
                    <a:pt x="109980" y="250987"/>
                    <a:pt x="113253" y="238824"/>
                    <a:pt x="118525" y="229020"/>
                  </a:cubicBezTo>
                  <a:cubicBezTo>
                    <a:pt x="130887" y="205601"/>
                    <a:pt x="152702" y="193800"/>
                    <a:pt x="184153" y="193800"/>
                  </a:cubicBezTo>
                  <a:close/>
                  <a:moveTo>
                    <a:pt x="300305" y="46805"/>
                  </a:moveTo>
                  <a:lnTo>
                    <a:pt x="300305" y="76935"/>
                  </a:lnTo>
                  <a:lnTo>
                    <a:pt x="327572" y="61870"/>
                  </a:lnTo>
                  <a:close/>
                  <a:moveTo>
                    <a:pt x="291216" y="2155"/>
                  </a:moveTo>
                  <a:lnTo>
                    <a:pt x="371745" y="46624"/>
                  </a:lnTo>
                  <a:cubicBezTo>
                    <a:pt x="377380" y="49710"/>
                    <a:pt x="380652" y="55518"/>
                    <a:pt x="380652" y="61870"/>
                  </a:cubicBezTo>
                  <a:cubicBezTo>
                    <a:pt x="380652" y="68223"/>
                    <a:pt x="377380" y="74031"/>
                    <a:pt x="371745" y="77117"/>
                  </a:cubicBezTo>
                  <a:lnTo>
                    <a:pt x="291216" y="121586"/>
                  </a:lnTo>
                  <a:cubicBezTo>
                    <a:pt x="288671" y="123038"/>
                    <a:pt x="285762" y="123764"/>
                    <a:pt x="282853" y="123764"/>
                  </a:cubicBezTo>
                  <a:cubicBezTo>
                    <a:pt x="279763" y="123764"/>
                    <a:pt x="276672" y="123038"/>
                    <a:pt x="274128" y="121404"/>
                  </a:cubicBezTo>
                  <a:cubicBezTo>
                    <a:pt x="268674" y="118137"/>
                    <a:pt x="265402" y="112510"/>
                    <a:pt x="265402" y="106339"/>
                  </a:cubicBezTo>
                  <a:lnTo>
                    <a:pt x="265402" y="79839"/>
                  </a:lnTo>
                  <a:cubicBezTo>
                    <a:pt x="137245" y="86918"/>
                    <a:pt x="34720" y="193280"/>
                    <a:pt x="34720" y="323057"/>
                  </a:cubicBezTo>
                  <a:cubicBezTo>
                    <a:pt x="34720" y="457553"/>
                    <a:pt x="144153" y="566819"/>
                    <a:pt x="278854" y="566819"/>
                  </a:cubicBezTo>
                  <a:cubicBezTo>
                    <a:pt x="413555" y="566819"/>
                    <a:pt x="523170" y="457553"/>
                    <a:pt x="523170" y="323057"/>
                  </a:cubicBezTo>
                  <a:cubicBezTo>
                    <a:pt x="523170" y="246643"/>
                    <a:pt x="488268" y="176037"/>
                    <a:pt x="427371" y="129572"/>
                  </a:cubicBezTo>
                  <a:cubicBezTo>
                    <a:pt x="419736" y="123764"/>
                    <a:pt x="418281" y="112692"/>
                    <a:pt x="424098" y="105250"/>
                  </a:cubicBezTo>
                  <a:cubicBezTo>
                    <a:pt x="429915" y="97627"/>
                    <a:pt x="440822" y="96175"/>
                    <a:pt x="448457" y="101983"/>
                  </a:cubicBezTo>
                  <a:cubicBezTo>
                    <a:pt x="518080" y="155164"/>
                    <a:pt x="557890" y="235753"/>
                    <a:pt x="557890" y="323057"/>
                  </a:cubicBezTo>
                  <a:cubicBezTo>
                    <a:pt x="557890" y="476611"/>
                    <a:pt x="432642" y="601668"/>
                    <a:pt x="278854" y="601668"/>
                  </a:cubicBezTo>
                  <a:cubicBezTo>
                    <a:pt x="125066" y="601668"/>
                    <a:pt x="0" y="476611"/>
                    <a:pt x="0" y="323057"/>
                  </a:cubicBezTo>
                  <a:cubicBezTo>
                    <a:pt x="0" y="174222"/>
                    <a:pt x="117976" y="51888"/>
                    <a:pt x="265402" y="44990"/>
                  </a:cubicBezTo>
                  <a:lnTo>
                    <a:pt x="265402" y="17402"/>
                  </a:lnTo>
                  <a:cubicBezTo>
                    <a:pt x="265402" y="11230"/>
                    <a:pt x="268674" y="5422"/>
                    <a:pt x="274128" y="2337"/>
                  </a:cubicBezTo>
                  <a:cubicBezTo>
                    <a:pt x="279399" y="-749"/>
                    <a:pt x="285943" y="-749"/>
                    <a:pt x="291216" y="2155"/>
                  </a:cubicBezTo>
                  <a:close/>
                </a:path>
              </a:pathLst>
            </a:custGeom>
            <a:solidFill>
              <a:srgbClr val="96ADBF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D005C9A-C2BC-45A5-9CA9-157AA08530B5}"/>
                </a:ext>
              </a:extLst>
            </p:cNvPr>
            <p:cNvSpPr txBox="1"/>
            <p:nvPr/>
          </p:nvSpPr>
          <p:spPr>
            <a:xfrm>
              <a:off x="5379200" y="5250381"/>
              <a:ext cx="199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06CA458-C9EB-4C79-860A-CF78CFAEB7F1}"/>
                </a:ext>
              </a:extLst>
            </p:cNvPr>
            <p:cNvSpPr txBox="1"/>
            <p:nvPr/>
          </p:nvSpPr>
          <p:spPr>
            <a:xfrm>
              <a:off x="5065834" y="5784378"/>
              <a:ext cx="2247617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8CCD4D1-BC88-4CDF-B66D-22AD0A273F35}"/>
              </a:ext>
            </a:extLst>
          </p:cNvPr>
          <p:cNvGrpSpPr/>
          <p:nvPr/>
        </p:nvGrpSpPr>
        <p:grpSpPr>
          <a:xfrm>
            <a:off x="8276012" y="4504316"/>
            <a:ext cx="2247617" cy="2174666"/>
            <a:chOff x="8276012" y="4504316"/>
            <a:chExt cx="2247617" cy="2174666"/>
          </a:xfrm>
        </p:grpSpPr>
        <p:sp>
          <p:nvSpPr>
            <p:cNvPr id="8" name="black-wall-clock_15241">
              <a:extLst>
                <a:ext uri="{FF2B5EF4-FFF2-40B4-BE49-F238E27FC236}">
                  <a16:creationId xmlns:a16="http://schemas.microsoft.com/office/drawing/2014/main" id="{5F31500E-5051-438D-958E-0BA362EAE8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4484" y="4504316"/>
              <a:ext cx="609685" cy="608820"/>
            </a:xfrm>
            <a:custGeom>
              <a:avLst/>
              <a:gdLst>
                <a:gd name="T0" fmla="*/ 283 w 566"/>
                <a:gd name="T1" fmla="*/ 0 h 566"/>
                <a:gd name="T2" fmla="*/ 0 w 566"/>
                <a:gd name="T3" fmla="*/ 283 h 566"/>
                <a:gd name="T4" fmla="*/ 283 w 566"/>
                <a:gd name="T5" fmla="*/ 566 h 566"/>
                <a:gd name="T6" fmla="*/ 566 w 566"/>
                <a:gd name="T7" fmla="*/ 283 h 566"/>
                <a:gd name="T8" fmla="*/ 283 w 566"/>
                <a:gd name="T9" fmla="*/ 0 h 566"/>
                <a:gd name="T10" fmla="*/ 447 w 566"/>
                <a:gd name="T11" fmla="*/ 294 h 566"/>
                <a:gd name="T12" fmla="*/ 418 w 566"/>
                <a:gd name="T13" fmla="*/ 311 h 566"/>
                <a:gd name="T14" fmla="*/ 283 w 566"/>
                <a:gd name="T15" fmla="*/ 311 h 566"/>
                <a:gd name="T16" fmla="*/ 255 w 566"/>
                <a:gd name="T17" fmla="*/ 283 h 566"/>
                <a:gd name="T18" fmla="*/ 255 w 566"/>
                <a:gd name="T19" fmla="*/ 97 h 566"/>
                <a:gd name="T20" fmla="*/ 272 w 566"/>
                <a:gd name="T21" fmla="*/ 68 h 566"/>
                <a:gd name="T22" fmla="*/ 288 w 566"/>
                <a:gd name="T23" fmla="*/ 68 h 566"/>
                <a:gd name="T24" fmla="*/ 288 w 566"/>
                <a:gd name="T25" fmla="*/ 256 h 566"/>
                <a:gd name="T26" fmla="*/ 310 w 566"/>
                <a:gd name="T27" fmla="*/ 278 h 566"/>
                <a:gd name="T28" fmla="*/ 447 w 566"/>
                <a:gd name="T29" fmla="*/ 278 h 566"/>
                <a:gd name="T30" fmla="*/ 447 w 566"/>
                <a:gd name="T31" fmla="*/ 29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6" h="566">
                  <a:moveTo>
                    <a:pt x="283" y="0"/>
                  </a:moveTo>
                  <a:cubicBezTo>
                    <a:pt x="127" y="0"/>
                    <a:pt x="0" y="127"/>
                    <a:pt x="0" y="283"/>
                  </a:cubicBezTo>
                  <a:cubicBezTo>
                    <a:pt x="0" y="439"/>
                    <a:pt x="127" y="566"/>
                    <a:pt x="283" y="566"/>
                  </a:cubicBezTo>
                  <a:cubicBezTo>
                    <a:pt x="439" y="566"/>
                    <a:pt x="566" y="439"/>
                    <a:pt x="566" y="283"/>
                  </a:cubicBezTo>
                  <a:cubicBezTo>
                    <a:pt x="566" y="127"/>
                    <a:pt x="439" y="0"/>
                    <a:pt x="283" y="0"/>
                  </a:cubicBezTo>
                  <a:close/>
                  <a:moveTo>
                    <a:pt x="447" y="294"/>
                  </a:moveTo>
                  <a:cubicBezTo>
                    <a:pt x="447" y="304"/>
                    <a:pt x="434" y="311"/>
                    <a:pt x="418" y="311"/>
                  </a:cubicBezTo>
                  <a:lnTo>
                    <a:pt x="283" y="311"/>
                  </a:lnTo>
                  <a:cubicBezTo>
                    <a:pt x="267" y="311"/>
                    <a:pt x="255" y="298"/>
                    <a:pt x="255" y="283"/>
                  </a:cubicBezTo>
                  <a:lnTo>
                    <a:pt x="255" y="97"/>
                  </a:lnTo>
                  <a:cubicBezTo>
                    <a:pt x="255" y="81"/>
                    <a:pt x="262" y="68"/>
                    <a:pt x="272" y="68"/>
                  </a:cubicBezTo>
                  <a:lnTo>
                    <a:pt x="288" y="68"/>
                  </a:lnTo>
                  <a:lnTo>
                    <a:pt x="288" y="256"/>
                  </a:lnTo>
                  <a:cubicBezTo>
                    <a:pt x="299" y="258"/>
                    <a:pt x="308" y="267"/>
                    <a:pt x="310" y="278"/>
                  </a:cubicBezTo>
                  <a:lnTo>
                    <a:pt x="447" y="278"/>
                  </a:lnTo>
                  <a:lnTo>
                    <a:pt x="447" y="294"/>
                  </a:lnTo>
                  <a:close/>
                </a:path>
              </a:pathLst>
            </a:custGeom>
            <a:solidFill>
              <a:srgbClr val="96ADBF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A2CD9C2-8F17-45C7-AD4C-576006740A41}"/>
                </a:ext>
              </a:extLst>
            </p:cNvPr>
            <p:cNvSpPr txBox="1"/>
            <p:nvPr/>
          </p:nvSpPr>
          <p:spPr>
            <a:xfrm>
              <a:off x="8524708" y="5250381"/>
              <a:ext cx="199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6C207A-3F82-439E-9189-B107DA1AA728}"/>
                </a:ext>
              </a:extLst>
            </p:cNvPr>
            <p:cNvSpPr txBox="1"/>
            <p:nvPr/>
          </p:nvSpPr>
          <p:spPr>
            <a:xfrm>
              <a:off x="8276012" y="5784378"/>
              <a:ext cx="2247617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ED592D-95D7-43D8-94A0-0AB495A8E626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C6B8DD1-79A2-4F25-A5C5-6FDAE4433390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17" name="mountain_175982">
              <a:extLst>
                <a:ext uri="{FF2B5EF4-FFF2-40B4-BE49-F238E27FC236}">
                  <a16:creationId xmlns:a16="http://schemas.microsoft.com/office/drawing/2014/main" id="{61B73FF1-FA88-45D2-AB8A-07570F8C9C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EA2B192-C9A8-45BE-BD1E-D8808AE1E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01" t="33801" r="1" b="5556"/>
          <a:stretch/>
        </p:blipFill>
        <p:spPr>
          <a:xfrm>
            <a:off x="0" y="787962"/>
            <a:ext cx="6645301" cy="267519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6E9C8D-3DE6-4738-AD55-3CB7B75F773B}"/>
              </a:ext>
            </a:extLst>
          </p:cNvPr>
          <p:cNvSpPr/>
          <p:nvPr/>
        </p:nvSpPr>
        <p:spPr>
          <a:xfrm>
            <a:off x="1966087" y="763029"/>
            <a:ext cx="8024739" cy="2700129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304430"/>
      </p:ext>
    </p:extLst>
  </p:cSld>
  <p:clrMapOvr>
    <a:masterClrMapping/>
  </p:clrMapOvr>
  <p:transition spd="med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lativeShape">
            <a:extLst>
              <a:ext uri="{FF2B5EF4-FFF2-40B4-BE49-F238E27FC236}">
                <a16:creationId xmlns:a16="http://schemas.microsoft.com/office/drawing/2014/main" id="{73487987-0CAA-4DBE-9592-D9D75BAD1540}"/>
              </a:ext>
            </a:extLst>
          </p:cNvPr>
          <p:cNvSpPr/>
          <p:nvPr/>
        </p:nvSpPr>
        <p:spPr>
          <a:xfrm>
            <a:off x="3627452" y="2213687"/>
            <a:ext cx="1934667" cy="2802265"/>
          </a:xfrm>
          <a:prstGeom prst="triangle">
            <a:avLst/>
          </a:prstGeom>
          <a:solidFill>
            <a:schemeClr val="tx2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ValueShape">
            <a:extLst>
              <a:ext uri="{FF2B5EF4-FFF2-40B4-BE49-F238E27FC236}">
                <a16:creationId xmlns:a16="http://schemas.microsoft.com/office/drawing/2014/main" id="{F7BCAA8E-E8EE-4E06-A3B1-85545C23889C}"/>
              </a:ext>
            </a:extLst>
          </p:cNvPr>
          <p:cNvSpPr/>
          <p:nvPr/>
        </p:nvSpPr>
        <p:spPr>
          <a:xfrm>
            <a:off x="3771272" y="3493466"/>
            <a:ext cx="1934667" cy="1513223"/>
          </a:xfrm>
          <a:prstGeom prst="triangle">
            <a:avLst/>
          </a:prstGeom>
          <a:solidFill>
            <a:srgbClr val="ADB8C4">
              <a:alpha val="90000"/>
            </a:srgbClr>
          </a:solidFill>
          <a:ln>
            <a:noFill/>
          </a:ln>
          <a:effectLst>
            <a:outerShdw dist="12700" dir="16200000" sx="99000" sy="99000" rotWithShape="0">
              <a:schemeClr val="bg1">
                <a:alpha val="7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5" name="ValueText">
            <a:extLst>
              <a:ext uri="{FF2B5EF4-FFF2-40B4-BE49-F238E27FC236}">
                <a16:creationId xmlns:a16="http://schemas.microsoft.com/office/drawing/2014/main" id="{48346686-4443-4BB9-A2D4-3A66E8AC8090}"/>
              </a:ext>
            </a:extLst>
          </p:cNvPr>
          <p:cNvSpPr txBox="1"/>
          <p:nvPr/>
        </p:nvSpPr>
        <p:spPr>
          <a:xfrm>
            <a:off x="4369120" y="5145430"/>
            <a:ext cx="451330" cy="338498"/>
          </a:xfrm>
          <a:prstGeom prst="rect">
            <a:avLst/>
          </a:prstGeom>
          <a:noFill/>
        </p:spPr>
        <p:txBody>
          <a:bodyPr wrap="none" anchor="ctr" anchorCtr="1">
            <a:prstTxWarp prst="textPlain">
              <a:avLst/>
            </a:prstTxWarp>
            <a:normAutofit fontScale="32500" lnSpcReduction="20000"/>
          </a:bodyPr>
          <a:lstStyle/>
          <a:p>
            <a:pPr algn="ctr"/>
            <a:r>
              <a:rPr lang="en-US" altLang="zh-CN" sz="6000" dirty="0">
                <a:solidFill>
                  <a:srgbClr val="B4BEC9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54%</a:t>
            </a:r>
          </a:p>
        </p:txBody>
      </p:sp>
      <p:sp>
        <p:nvSpPr>
          <p:cNvPr id="10" name="RelativeShape">
            <a:extLst>
              <a:ext uri="{FF2B5EF4-FFF2-40B4-BE49-F238E27FC236}">
                <a16:creationId xmlns:a16="http://schemas.microsoft.com/office/drawing/2014/main" id="{9F113356-8E7E-47C7-8ED4-85D68DC9651A}"/>
              </a:ext>
            </a:extLst>
          </p:cNvPr>
          <p:cNvSpPr/>
          <p:nvPr/>
        </p:nvSpPr>
        <p:spPr>
          <a:xfrm>
            <a:off x="1845833" y="2196810"/>
            <a:ext cx="1934667" cy="2802265"/>
          </a:xfrm>
          <a:prstGeom prst="triangle">
            <a:avLst/>
          </a:prstGeom>
          <a:solidFill>
            <a:schemeClr val="tx2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ValueShape">
            <a:extLst>
              <a:ext uri="{FF2B5EF4-FFF2-40B4-BE49-F238E27FC236}">
                <a16:creationId xmlns:a16="http://schemas.microsoft.com/office/drawing/2014/main" id="{BB8509F4-09B3-45A9-AD2A-BC19F1A9C26E}"/>
              </a:ext>
            </a:extLst>
          </p:cNvPr>
          <p:cNvSpPr/>
          <p:nvPr/>
        </p:nvSpPr>
        <p:spPr>
          <a:xfrm>
            <a:off x="1845833" y="4079635"/>
            <a:ext cx="1934667" cy="919440"/>
          </a:xfrm>
          <a:prstGeom prst="triangle">
            <a:avLst>
              <a:gd name="adj" fmla="val 50945"/>
            </a:avLst>
          </a:prstGeom>
          <a:solidFill>
            <a:srgbClr val="809DBB">
              <a:alpha val="90000"/>
            </a:srgbClr>
          </a:solidFill>
          <a:ln>
            <a:noFill/>
          </a:ln>
          <a:effectLst>
            <a:outerShdw dist="12700" dir="16200000" sx="99000" sy="99000" rotWithShape="0">
              <a:schemeClr val="bg1">
                <a:alpha val="7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ValueText">
            <a:extLst>
              <a:ext uri="{FF2B5EF4-FFF2-40B4-BE49-F238E27FC236}">
                <a16:creationId xmlns:a16="http://schemas.microsoft.com/office/drawing/2014/main" id="{FD292BB0-742C-4904-AA15-E351F4BD566E}"/>
              </a:ext>
            </a:extLst>
          </p:cNvPr>
          <p:cNvSpPr txBox="1"/>
          <p:nvPr/>
        </p:nvSpPr>
        <p:spPr>
          <a:xfrm>
            <a:off x="2587501" y="5128553"/>
            <a:ext cx="451330" cy="338498"/>
          </a:xfrm>
          <a:prstGeom prst="rect">
            <a:avLst/>
          </a:prstGeom>
          <a:noFill/>
        </p:spPr>
        <p:txBody>
          <a:bodyPr wrap="none" anchor="ctr" anchorCtr="1">
            <a:prstTxWarp prst="textPlain">
              <a:avLst/>
            </a:prstTxWarp>
            <a:normAutofit fontScale="32500" lnSpcReduction="20000"/>
          </a:bodyPr>
          <a:lstStyle/>
          <a:p>
            <a:pPr algn="ctr"/>
            <a:r>
              <a:rPr lang="en-US" altLang="zh-CN" sz="6000" dirty="0">
                <a:solidFill>
                  <a:srgbClr val="8BA5C0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30%</a:t>
            </a:r>
          </a:p>
        </p:txBody>
      </p:sp>
      <p:sp>
        <p:nvSpPr>
          <p:cNvPr id="17" name="RelativeShape">
            <a:extLst>
              <a:ext uri="{FF2B5EF4-FFF2-40B4-BE49-F238E27FC236}">
                <a16:creationId xmlns:a16="http://schemas.microsoft.com/office/drawing/2014/main" id="{7B766DDF-C98D-43BA-A2F1-94B11E11426B}"/>
              </a:ext>
            </a:extLst>
          </p:cNvPr>
          <p:cNvSpPr/>
          <p:nvPr/>
        </p:nvSpPr>
        <p:spPr>
          <a:xfrm>
            <a:off x="143820" y="2196810"/>
            <a:ext cx="1934667" cy="2802265"/>
          </a:xfrm>
          <a:prstGeom prst="triangle">
            <a:avLst/>
          </a:prstGeom>
          <a:solidFill>
            <a:schemeClr val="tx2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ValueShape">
            <a:extLst>
              <a:ext uri="{FF2B5EF4-FFF2-40B4-BE49-F238E27FC236}">
                <a16:creationId xmlns:a16="http://schemas.microsoft.com/office/drawing/2014/main" id="{577551A4-40F9-4A89-8AD6-51580D3E3EBF}"/>
              </a:ext>
            </a:extLst>
          </p:cNvPr>
          <p:cNvSpPr/>
          <p:nvPr/>
        </p:nvSpPr>
        <p:spPr>
          <a:xfrm>
            <a:off x="143820" y="2982364"/>
            <a:ext cx="1934667" cy="2016712"/>
          </a:xfrm>
          <a:prstGeom prst="triangle">
            <a:avLst>
              <a:gd name="adj" fmla="val 51418"/>
            </a:avLst>
          </a:prstGeom>
          <a:solidFill>
            <a:srgbClr val="4C6D90">
              <a:alpha val="90000"/>
            </a:srgbClr>
          </a:solidFill>
          <a:ln>
            <a:noFill/>
          </a:ln>
          <a:effectLst>
            <a:outerShdw dist="12700" dir="16200000" sx="99000" sy="99000" rotWithShape="0">
              <a:schemeClr val="bg1">
                <a:alpha val="7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9" name="ValueText">
            <a:extLst>
              <a:ext uri="{FF2B5EF4-FFF2-40B4-BE49-F238E27FC236}">
                <a16:creationId xmlns:a16="http://schemas.microsoft.com/office/drawing/2014/main" id="{2531FC11-139B-4907-A5F6-1AF87913F012}"/>
              </a:ext>
            </a:extLst>
          </p:cNvPr>
          <p:cNvSpPr txBox="1"/>
          <p:nvPr/>
        </p:nvSpPr>
        <p:spPr>
          <a:xfrm>
            <a:off x="885488" y="5128553"/>
            <a:ext cx="451330" cy="338498"/>
          </a:xfrm>
          <a:prstGeom prst="rect">
            <a:avLst/>
          </a:prstGeom>
          <a:noFill/>
        </p:spPr>
        <p:txBody>
          <a:bodyPr wrap="none" anchor="ctr" anchorCtr="1">
            <a:prstTxWarp prst="textPlain">
              <a:avLst/>
            </a:prstTxWarp>
            <a:normAutofit fontScale="32500" lnSpcReduction="20000"/>
          </a:bodyPr>
          <a:lstStyle/>
          <a:p>
            <a:pPr algn="ctr"/>
            <a:r>
              <a:rPr lang="en-US" altLang="zh-CN" sz="6000" dirty="0">
                <a:solidFill>
                  <a:srgbClr val="5C7A9A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75%</a:t>
            </a:r>
          </a:p>
        </p:txBody>
      </p:sp>
      <p:grpSp>
        <p:nvGrpSpPr>
          <p:cNvPr id="23" name="íṧḷíďê">
            <a:extLst>
              <a:ext uri="{FF2B5EF4-FFF2-40B4-BE49-F238E27FC236}">
                <a16:creationId xmlns:a16="http://schemas.microsoft.com/office/drawing/2014/main" id="{A68893F1-8892-482B-BFBA-6C22452B673B}"/>
              </a:ext>
            </a:extLst>
          </p:cNvPr>
          <p:cNvGrpSpPr/>
          <p:nvPr/>
        </p:nvGrpSpPr>
        <p:grpSpPr>
          <a:xfrm>
            <a:off x="7221149" y="1533686"/>
            <a:ext cx="4103086" cy="1969043"/>
            <a:chOff x="673101" y="2851532"/>
            <a:chExt cx="4103086" cy="1969043"/>
          </a:xfrm>
        </p:grpSpPr>
        <p:sp>
          <p:nvSpPr>
            <p:cNvPr id="24" name="í$ļíďe">
              <a:extLst>
                <a:ext uri="{FF2B5EF4-FFF2-40B4-BE49-F238E27FC236}">
                  <a16:creationId xmlns:a16="http://schemas.microsoft.com/office/drawing/2014/main" id="{2096C9C1-551E-4C91-B414-05AABDA88292}"/>
                </a:ext>
              </a:extLst>
            </p:cNvPr>
            <p:cNvSpPr txBox="1"/>
            <p:nvPr/>
          </p:nvSpPr>
          <p:spPr>
            <a:xfrm>
              <a:off x="673101" y="2851532"/>
              <a:ext cx="4103085" cy="889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Unified fonts make</a:t>
              </a:r>
            </a:p>
            <a:p>
              <a:pPr>
                <a:buSzPct val="25000"/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reading more fluent.</a:t>
              </a:r>
            </a:p>
          </p:txBody>
        </p:sp>
        <p:sp>
          <p:nvSpPr>
            <p:cNvPr id="25" name="iśļíḍè">
              <a:extLst>
                <a:ext uri="{FF2B5EF4-FFF2-40B4-BE49-F238E27FC236}">
                  <a16:creationId xmlns:a16="http://schemas.microsoft.com/office/drawing/2014/main" id="{86F50B60-F1AD-43CF-B47E-8B3163E62755}"/>
                </a:ext>
              </a:extLst>
            </p:cNvPr>
            <p:cNvSpPr txBox="1"/>
            <p:nvPr/>
          </p:nvSpPr>
          <p:spPr>
            <a:xfrm>
              <a:off x="673101" y="3740669"/>
              <a:ext cx="4103086" cy="10799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Adjust the spacing to adapt to Chinese typesetting, use the reference line in PPT.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2303CE8-5AC0-4801-B68B-E769F240D6EE}"/>
              </a:ext>
            </a:extLst>
          </p:cNvPr>
          <p:cNvSpPr txBox="1"/>
          <p:nvPr/>
        </p:nvSpPr>
        <p:spPr>
          <a:xfrm>
            <a:off x="7212483" y="3831931"/>
            <a:ext cx="4060469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4288C1D-CFEC-4569-ABD6-710A38D27581}"/>
              </a:ext>
            </a:extLst>
          </p:cNvPr>
          <p:cNvCxnSpPr>
            <a:cxnSpLocks/>
          </p:cNvCxnSpPr>
          <p:nvPr/>
        </p:nvCxnSpPr>
        <p:spPr>
          <a:xfrm>
            <a:off x="7212483" y="3429000"/>
            <a:ext cx="4111752" cy="0"/>
          </a:xfrm>
          <a:prstGeom prst="line">
            <a:avLst/>
          </a:prstGeom>
          <a:ln>
            <a:solidFill>
              <a:srgbClr val="B4B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2A217C-2237-4CF9-B932-95822AA59FAA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F6A8D49-AA9D-43B5-A27B-672FBBECF6C8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33" name="mountain_175982">
              <a:extLst>
                <a:ext uri="{FF2B5EF4-FFF2-40B4-BE49-F238E27FC236}">
                  <a16:creationId xmlns:a16="http://schemas.microsoft.com/office/drawing/2014/main" id="{89828869-A418-4C3D-9497-B8754035F9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3788586635"/>
      </p:ext>
    </p:extLst>
  </p:cSld>
  <p:clrMapOvr>
    <a:masterClrMapping/>
  </p:clrMapOvr>
  <p:transition spd="slow" advClick="0" advTm="5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 animBg="1"/>
      <p:bldP spid="12" grpId="0"/>
      <p:bldP spid="17" grpId="0" animBg="1"/>
      <p:bldP spid="18" grpId="0" animBg="1"/>
      <p:bldP spid="19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28894B3-BA49-4FBF-AB92-930ABDD69255}"/>
              </a:ext>
            </a:extLst>
          </p:cNvPr>
          <p:cNvGrpSpPr/>
          <p:nvPr/>
        </p:nvGrpSpPr>
        <p:grpSpPr>
          <a:xfrm>
            <a:off x="3114140" y="2088747"/>
            <a:ext cx="5963720" cy="2680506"/>
            <a:chOff x="3114140" y="2088747"/>
            <a:chExt cx="5963720" cy="2680506"/>
          </a:xfrm>
        </p:grpSpPr>
        <p:cxnSp>
          <p:nvCxnSpPr>
            <p:cNvPr id="3" name="ExtraShape">
              <a:extLst>
                <a:ext uri="{FF2B5EF4-FFF2-40B4-BE49-F238E27FC236}">
                  <a16:creationId xmlns:a16="http://schemas.microsoft.com/office/drawing/2014/main" id="{5E045E8E-F1F7-4A7A-BD00-6E42AAC4398B}"/>
                </a:ext>
              </a:extLst>
            </p:cNvPr>
            <p:cNvCxnSpPr>
              <a:cxnSpLocks/>
              <a:stCxn id="5" idx="6"/>
              <a:endCxn id="26" idx="2"/>
            </p:cNvCxnSpPr>
            <p:nvPr/>
          </p:nvCxnSpPr>
          <p:spPr>
            <a:xfrm>
              <a:off x="3689043" y="3430186"/>
              <a:ext cx="4790855" cy="0"/>
            </a:xfrm>
            <a:prstGeom prst="line">
              <a:avLst/>
            </a:prstGeom>
            <a:ln w="28575" cap="rnd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ValueBack1">
              <a:extLst>
                <a:ext uri="{FF2B5EF4-FFF2-40B4-BE49-F238E27FC236}">
                  <a16:creationId xmlns:a16="http://schemas.microsoft.com/office/drawing/2014/main" id="{6B83AF13-1C21-4F19-A51C-8A7A52F4B43F}"/>
                </a:ext>
              </a:extLst>
            </p:cNvPr>
            <p:cNvSpPr/>
            <p:nvPr/>
          </p:nvSpPr>
          <p:spPr bwMode="auto">
            <a:xfrm>
              <a:off x="6851001" y="3344309"/>
              <a:ext cx="164258" cy="164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37D8F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ValueShape1">
              <a:extLst>
                <a:ext uri="{FF2B5EF4-FFF2-40B4-BE49-F238E27FC236}">
                  <a16:creationId xmlns:a16="http://schemas.microsoft.com/office/drawing/2014/main" id="{A48598F4-D808-4655-921C-E9EFFBCE5052}"/>
                </a:ext>
              </a:extLst>
            </p:cNvPr>
            <p:cNvSpPr/>
            <p:nvPr/>
          </p:nvSpPr>
          <p:spPr bwMode="auto">
            <a:xfrm rot="10800000">
              <a:off x="6454050" y="2088747"/>
              <a:ext cx="985547" cy="1122429"/>
            </a:xfrm>
            <a:custGeom>
              <a:avLst/>
              <a:gdLst>
                <a:gd name="connsiteX0" fmla="*/ 648072 w 1296144"/>
                <a:gd name="connsiteY0" fmla="*/ 1476164 h 1476164"/>
                <a:gd name="connsiteX1" fmla="*/ 0 w 1296144"/>
                <a:gd name="connsiteY1" fmla="*/ 828092 h 1476164"/>
                <a:gd name="connsiteX2" fmla="*/ 517463 w 1296144"/>
                <a:gd name="connsiteY2" fmla="*/ 193187 h 1476164"/>
                <a:gd name="connsiteX3" fmla="*/ 537177 w 1296144"/>
                <a:gd name="connsiteY3" fmla="*/ 191199 h 1476164"/>
                <a:gd name="connsiteX4" fmla="*/ 648072 w 1296144"/>
                <a:gd name="connsiteY4" fmla="*/ 0 h 1476164"/>
                <a:gd name="connsiteX5" fmla="*/ 758968 w 1296144"/>
                <a:gd name="connsiteY5" fmla="*/ 191199 h 1476164"/>
                <a:gd name="connsiteX6" fmla="*/ 778681 w 1296144"/>
                <a:gd name="connsiteY6" fmla="*/ 193187 h 1476164"/>
                <a:gd name="connsiteX7" fmla="*/ 1296144 w 1296144"/>
                <a:gd name="connsiteY7" fmla="*/ 828092 h 1476164"/>
                <a:gd name="connsiteX8" fmla="*/ 648072 w 1296144"/>
                <a:gd name="connsiteY8" fmla="*/ 1476164 h 147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144" h="1476164">
                  <a:moveTo>
                    <a:pt x="648072" y="1476164"/>
                  </a:moveTo>
                  <a:cubicBezTo>
                    <a:pt x="290152" y="1476164"/>
                    <a:pt x="0" y="1186012"/>
                    <a:pt x="0" y="828092"/>
                  </a:cubicBezTo>
                  <a:cubicBezTo>
                    <a:pt x="0" y="514912"/>
                    <a:pt x="222147" y="253617"/>
                    <a:pt x="517463" y="193187"/>
                  </a:cubicBezTo>
                  <a:lnTo>
                    <a:pt x="537177" y="191199"/>
                  </a:lnTo>
                  <a:lnTo>
                    <a:pt x="648072" y="0"/>
                  </a:lnTo>
                  <a:lnTo>
                    <a:pt x="758968" y="191199"/>
                  </a:lnTo>
                  <a:lnTo>
                    <a:pt x="778681" y="193187"/>
                  </a:lnTo>
                  <a:cubicBezTo>
                    <a:pt x="1073997" y="253617"/>
                    <a:pt x="1296144" y="514912"/>
                    <a:pt x="1296144" y="828092"/>
                  </a:cubicBezTo>
                  <a:cubicBezTo>
                    <a:pt x="1296144" y="1186012"/>
                    <a:pt x="1005992" y="1476164"/>
                    <a:pt x="648072" y="14761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37D8F"/>
                </a:gs>
                <a:gs pos="100000">
                  <a:schemeClr val="lt1">
                    <a:lumMod val="85000"/>
                  </a:schemeClr>
                </a:gs>
                <a:gs pos="47000">
                  <a:srgbClr val="537D8F"/>
                </a:gs>
                <a:gs pos="47100">
                  <a:schemeClr val="lt1">
                    <a:lumMod val="85000"/>
                  </a:schemeClr>
                </a:gs>
              </a:gsLst>
              <a:lin ang="54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" name="ValueBack1">
              <a:extLst>
                <a:ext uri="{FF2B5EF4-FFF2-40B4-BE49-F238E27FC236}">
                  <a16:creationId xmlns:a16="http://schemas.microsoft.com/office/drawing/2014/main" id="{09C062DF-315F-41FC-ADC7-BDBFA430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606914" y="3484939"/>
              <a:ext cx="0" cy="383268"/>
            </a:xfrm>
            <a:prstGeom prst="line">
              <a:avLst/>
            </a:prstGeom>
            <a:ln w="28575" cap="rnd">
              <a:solidFill>
                <a:srgbClr val="537D8F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ValueBack1">
              <a:extLst>
                <a:ext uri="{FF2B5EF4-FFF2-40B4-BE49-F238E27FC236}">
                  <a16:creationId xmlns:a16="http://schemas.microsoft.com/office/drawing/2014/main" id="{B478B57E-B115-4F3D-BC40-B8157DF9D0FA}"/>
                </a:ext>
              </a:extLst>
            </p:cNvPr>
            <p:cNvSpPr/>
            <p:nvPr/>
          </p:nvSpPr>
          <p:spPr bwMode="auto">
            <a:xfrm>
              <a:off x="3524785" y="3348057"/>
              <a:ext cx="164258" cy="164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37D8F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ValueShape1">
              <a:extLst>
                <a:ext uri="{FF2B5EF4-FFF2-40B4-BE49-F238E27FC236}">
                  <a16:creationId xmlns:a16="http://schemas.microsoft.com/office/drawing/2014/main" id="{0EEBC688-7A6F-41AC-B7FA-DAEC108BAD6E}"/>
                </a:ext>
              </a:extLst>
            </p:cNvPr>
            <p:cNvSpPr/>
            <p:nvPr/>
          </p:nvSpPr>
          <p:spPr bwMode="auto">
            <a:xfrm rot="10800000">
              <a:off x="3114140" y="2088747"/>
              <a:ext cx="985547" cy="1122429"/>
            </a:xfrm>
            <a:custGeom>
              <a:avLst/>
              <a:gdLst>
                <a:gd name="connsiteX0" fmla="*/ 648072 w 1296144"/>
                <a:gd name="connsiteY0" fmla="*/ 1476164 h 1476164"/>
                <a:gd name="connsiteX1" fmla="*/ 0 w 1296144"/>
                <a:gd name="connsiteY1" fmla="*/ 828092 h 1476164"/>
                <a:gd name="connsiteX2" fmla="*/ 517463 w 1296144"/>
                <a:gd name="connsiteY2" fmla="*/ 193187 h 1476164"/>
                <a:gd name="connsiteX3" fmla="*/ 537177 w 1296144"/>
                <a:gd name="connsiteY3" fmla="*/ 191199 h 1476164"/>
                <a:gd name="connsiteX4" fmla="*/ 648072 w 1296144"/>
                <a:gd name="connsiteY4" fmla="*/ 0 h 1476164"/>
                <a:gd name="connsiteX5" fmla="*/ 758968 w 1296144"/>
                <a:gd name="connsiteY5" fmla="*/ 191199 h 1476164"/>
                <a:gd name="connsiteX6" fmla="*/ 778681 w 1296144"/>
                <a:gd name="connsiteY6" fmla="*/ 193187 h 1476164"/>
                <a:gd name="connsiteX7" fmla="*/ 1296144 w 1296144"/>
                <a:gd name="connsiteY7" fmla="*/ 828092 h 1476164"/>
                <a:gd name="connsiteX8" fmla="*/ 648072 w 1296144"/>
                <a:gd name="connsiteY8" fmla="*/ 1476164 h 147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144" h="1476164">
                  <a:moveTo>
                    <a:pt x="648072" y="1476164"/>
                  </a:moveTo>
                  <a:cubicBezTo>
                    <a:pt x="290152" y="1476164"/>
                    <a:pt x="0" y="1186012"/>
                    <a:pt x="0" y="828092"/>
                  </a:cubicBezTo>
                  <a:cubicBezTo>
                    <a:pt x="0" y="514912"/>
                    <a:pt x="222147" y="253617"/>
                    <a:pt x="517463" y="193187"/>
                  </a:cubicBezTo>
                  <a:lnTo>
                    <a:pt x="537177" y="191199"/>
                  </a:lnTo>
                  <a:lnTo>
                    <a:pt x="648072" y="0"/>
                  </a:lnTo>
                  <a:lnTo>
                    <a:pt x="758968" y="191199"/>
                  </a:lnTo>
                  <a:lnTo>
                    <a:pt x="778681" y="193187"/>
                  </a:lnTo>
                  <a:cubicBezTo>
                    <a:pt x="1073997" y="253617"/>
                    <a:pt x="1296144" y="514912"/>
                    <a:pt x="1296144" y="828092"/>
                  </a:cubicBezTo>
                  <a:cubicBezTo>
                    <a:pt x="1296144" y="1186012"/>
                    <a:pt x="1005992" y="1476164"/>
                    <a:pt x="648072" y="14761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37D8F"/>
                </a:gs>
                <a:gs pos="100000">
                  <a:schemeClr val="lt1">
                    <a:lumMod val="85000"/>
                  </a:schemeClr>
                </a:gs>
                <a:gs pos="47000">
                  <a:srgbClr val="537D8F"/>
                </a:gs>
                <a:gs pos="47100">
                  <a:schemeClr val="lt1">
                    <a:lumMod val="85000"/>
                  </a:schemeClr>
                </a:gs>
              </a:gsLst>
              <a:lin ang="54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ExtraShape">
              <a:extLst>
                <a:ext uri="{FF2B5EF4-FFF2-40B4-BE49-F238E27FC236}">
                  <a16:creationId xmlns:a16="http://schemas.microsoft.com/office/drawing/2014/main" id="{187FE3E3-98BB-499B-817C-D4E9CE027389}"/>
                </a:ext>
              </a:extLst>
            </p:cNvPr>
            <p:cNvSpPr/>
            <p:nvPr/>
          </p:nvSpPr>
          <p:spPr bwMode="auto">
            <a:xfrm>
              <a:off x="3223645" y="2198252"/>
              <a:ext cx="766537" cy="76653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2"/>
              </a:solidFill>
              <a:round/>
              <a:headEnd/>
              <a:tailEnd/>
            </a:ln>
            <a:effectLst>
              <a:innerShdw blurRad="88900" dist="25400" dir="13500000">
                <a:prstClr val="black">
                  <a:alpha val="55000"/>
                </a:prstClr>
              </a:innerShdw>
            </a:effectLst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ValueBack1-1">
              <a:extLst>
                <a:ext uri="{FF2B5EF4-FFF2-40B4-BE49-F238E27FC236}">
                  <a16:creationId xmlns:a16="http://schemas.microsoft.com/office/drawing/2014/main" id="{30E3089E-B697-409C-99B8-C5AEDFD933D3}"/>
                </a:ext>
              </a:extLst>
            </p:cNvPr>
            <p:cNvSpPr/>
            <p:nvPr/>
          </p:nvSpPr>
          <p:spPr bwMode="auto">
            <a:xfrm>
              <a:off x="3565854" y="3389127"/>
              <a:ext cx="82120" cy="82120"/>
            </a:xfrm>
            <a:prstGeom prst="ellipse">
              <a:avLst/>
            </a:prstGeom>
            <a:solidFill>
              <a:srgbClr val="537D8F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IconShape1">
              <a:extLst>
                <a:ext uri="{FF2B5EF4-FFF2-40B4-BE49-F238E27FC236}">
                  <a16:creationId xmlns:a16="http://schemas.microsoft.com/office/drawing/2014/main" id="{2455D48B-0F29-4CCB-8C61-84E8459F518A}"/>
                </a:ext>
              </a:extLst>
            </p:cNvPr>
            <p:cNvSpPr/>
            <p:nvPr/>
          </p:nvSpPr>
          <p:spPr bwMode="auto">
            <a:xfrm>
              <a:off x="3466834" y="2441653"/>
              <a:ext cx="280159" cy="279735"/>
            </a:xfrm>
            <a:custGeom>
              <a:avLst/>
              <a:gdLst>
                <a:gd name="connsiteX0" fmla="*/ 519527 w 607639"/>
                <a:gd name="connsiteY0" fmla="*/ 441105 h 606722"/>
                <a:gd name="connsiteX1" fmla="*/ 591530 w 607639"/>
                <a:gd name="connsiteY1" fmla="*/ 512985 h 606722"/>
                <a:gd name="connsiteX2" fmla="*/ 607639 w 607639"/>
                <a:gd name="connsiteY2" fmla="*/ 551813 h 606722"/>
                <a:gd name="connsiteX3" fmla="*/ 591530 w 607639"/>
                <a:gd name="connsiteY3" fmla="*/ 590640 h 606722"/>
                <a:gd name="connsiteX4" fmla="*/ 552636 w 607639"/>
                <a:gd name="connsiteY4" fmla="*/ 606722 h 606722"/>
                <a:gd name="connsiteX5" fmla="*/ 513742 w 607639"/>
                <a:gd name="connsiteY5" fmla="*/ 590640 h 606722"/>
                <a:gd name="connsiteX6" fmla="*/ 441740 w 607639"/>
                <a:gd name="connsiteY6" fmla="*/ 518760 h 606722"/>
                <a:gd name="connsiteX7" fmla="*/ 484194 w 607639"/>
                <a:gd name="connsiteY7" fmla="*/ 483487 h 606722"/>
                <a:gd name="connsiteX8" fmla="*/ 519527 w 607639"/>
                <a:gd name="connsiteY8" fmla="*/ 441105 h 606722"/>
                <a:gd name="connsiteX9" fmla="*/ 143842 w 607639"/>
                <a:gd name="connsiteY9" fmla="*/ 314086 h 606722"/>
                <a:gd name="connsiteX10" fmla="*/ 143842 w 607639"/>
                <a:gd name="connsiteY10" fmla="*/ 359411 h 606722"/>
                <a:gd name="connsiteX11" fmla="*/ 207831 w 607639"/>
                <a:gd name="connsiteY11" fmla="*/ 359411 h 606722"/>
                <a:gd name="connsiteX12" fmla="*/ 207831 w 607639"/>
                <a:gd name="connsiteY12" fmla="*/ 314086 h 606722"/>
                <a:gd name="connsiteX13" fmla="*/ 231861 w 607639"/>
                <a:gd name="connsiteY13" fmla="*/ 279159 h 606722"/>
                <a:gd name="connsiteX14" fmla="*/ 231861 w 607639"/>
                <a:gd name="connsiteY14" fmla="*/ 359411 h 606722"/>
                <a:gd name="connsiteX15" fmla="*/ 295850 w 607639"/>
                <a:gd name="connsiteY15" fmla="*/ 359411 h 606722"/>
                <a:gd name="connsiteX16" fmla="*/ 295850 w 607639"/>
                <a:gd name="connsiteY16" fmla="*/ 279159 h 606722"/>
                <a:gd name="connsiteX17" fmla="*/ 319969 w 607639"/>
                <a:gd name="connsiteY17" fmla="*/ 244232 h 606722"/>
                <a:gd name="connsiteX18" fmla="*/ 319969 w 607639"/>
                <a:gd name="connsiteY18" fmla="*/ 359411 h 606722"/>
                <a:gd name="connsiteX19" fmla="*/ 383958 w 607639"/>
                <a:gd name="connsiteY19" fmla="*/ 359411 h 606722"/>
                <a:gd name="connsiteX20" fmla="*/ 383958 w 607639"/>
                <a:gd name="connsiteY20" fmla="*/ 244232 h 606722"/>
                <a:gd name="connsiteX21" fmla="*/ 143842 w 607639"/>
                <a:gd name="connsiteY21" fmla="*/ 237478 h 606722"/>
                <a:gd name="connsiteX22" fmla="*/ 143842 w 607639"/>
                <a:gd name="connsiteY22" fmla="*/ 278093 h 606722"/>
                <a:gd name="connsiteX23" fmla="*/ 207831 w 607639"/>
                <a:gd name="connsiteY23" fmla="*/ 278093 h 606722"/>
                <a:gd name="connsiteX24" fmla="*/ 207831 w 607639"/>
                <a:gd name="connsiteY24" fmla="*/ 237478 h 606722"/>
                <a:gd name="connsiteX25" fmla="*/ 231861 w 607639"/>
                <a:gd name="connsiteY25" fmla="*/ 202551 h 606722"/>
                <a:gd name="connsiteX26" fmla="*/ 231861 w 607639"/>
                <a:gd name="connsiteY26" fmla="*/ 243166 h 606722"/>
                <a:gd name="connsiteX27" fmla="*/ 295850 w 607639"/>
                <a:gd name="connsiteY27" fmla="*/ 243166 h 606722"/>
                <a:gd name="connsiteX28" fmla="*/ 295850 w 607639"/>
                <a:gd name="connsiteY28" fmla="*/ 202551 h 606722"/>
                <a:gd name="connsiteX29" fmla="*/ 319969 w 607639"/>
                <a:gd name="connsiteY29" fmla="*/ 167625 h 606722"/>
                <a:gd name="connsiteX30" fmla="*/ 319969 w 607639"/>
                <a:gd name="connsiteY30" fmla="*/ 208239 h 606722"/>
                <a:gd name="connsiteX31" fmla="*/ 383958 w 607639"/>
                <a:gd name="connsiteY31" fmla="*/ 208239 h 606722"/>
                <a:gd name="connsiteX32" fmla="*/ 383958 w 607639"/>
                <a:gd name="connsiteY32" fmla="*/ 167625 h 606722"/>
                <a:gd name="connsiteX33" fmla="*/ 267549 w 607639"/>
                <a:gd name="connsiteY33" fmla="*/ 92794 h 606722"/>
                <a:gd name="connsiteX34" fmla="*/ 442163 w 607639"/>
                <a:gd name="connsiteY34" fmla="*/ 267161 h 606722"/>
                <a:gd name="connsiteX35" fmla="*/ 267549 w 607639"/>
                <a:gd name="connsiteY35" fmla="*/ 441529 h 606722"/>
                <a:gd name="connsiteX36" fmla="*/ 92935 w 607639"/>
                <a:gd name="connsiteY36" fmla="*/ 267161 h 606722"/>
                <a:gd name="connsiteX37" fmla="*/ 267549 w 607639"/>
                <a:gd name="connsiteY37" fmla="*/ 92794 h 606722"/>
                <a:gd name="connsiteX38" fmla="*/ 267556 w 607639"/>
                <a:gd name="connsiteY38" fmla="*/ 56794 h 606722"/>
                <a:gd name="connsiteX39" fmla="*/ 56876 w 607639"/>
                <a:gd name="connsiteY39" fmla="*/ 267170 h 606722"/>
                <a:gd name="connsiteX40" fmla="*/ 267556 w 607639"/>
                <a:gd name="connsiteY40" fmla="*/ 477635 h 606722"/>
                <a:gd name="connsiteX41" fmla="*/ 478325 w 607639"/>
                <a:gd name="connsiteY41" fmla="*/ 267170 h 606722"/>
                <a:gd name="connsiteX42" fmla="*/ 267556 w 607639"/>
                <a:gd name="connsiteY42" fmla="*/ 56794 h 606722"/>
                <a:gd name="connsiteX43" fmla="*/ 268713 w 607639"/>
                <a:gd name="connsiteY43" fmla="*/ 0 h 606722"/>
                <a:gd name="connsiteX44" fmla="*/ 458744 w 607639"/>
                <a:gd name="connsiteY44" fmla="*/ 78569 h 606722"/>
                <a:gd name="connsiteX45" fmla="*/ 537426 w 607639"/>
                <a:gd name="connsiteY45" fmla="*/ 268325 h 606722"/>
                <a:gd name="connsiteX46" fmla="*/ 458744 w 607639"/>
                <a:gd name="connsiteY46" fmla="*/ 458081 h 606722"/>
                <a:gd name="connsiteX47" fmla="*/ 268713 w 607639"/>
                <a:gd name="connsiteY47" fmla="*/ 536650 h 606722"/>
                <a:gd name="connsiteX48" fmla="*/ 78682 w 607639"/>
                <a:gd name="connsiteY48" fmla="*/ 458081 h 606722"/>
                <a:gd name="connsiteX49" fmla="*/ 0 w 607639"/>
                <a:gd name="connsiteY49" fmla="*/ 268325 h 606722"/>
                <a:gd name="connsiteX50" fmla="*/ 78682 w 607639"/>
                <a:gd name="connsiteY50" fmla="*/ 78569 h 606722"/>
                <a:gd name="connsiteX51" fmla="*/ 268713 w 607639"/>
                <a:gd name="connsiteY5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7639" h="606722">
                  <a:moveTo>
                    <a:pt x="519527" y="441105"/>
                  </a:moveTo>
                  <a:lnTo>
                    <a:pt x="591530" y="512985"/>
                  </a:lnTo>
                  <a:cubicBezTo>
                    <a:pt x="601854" y="523292"/>
                    <a:pt x="607639" y="537063"/>
                    <a:pt x="607639" y="551813"/>
                  </a:cubicBezTo>
                  <a:cubicBezTo>
                    <a:pt x="607639" y="566473"/>
                    <a:pt x="601854" y="580245"/>
                    <a:pt x="591530" y="590640"/>
                  </a:cubicBezTo>
                  <a:cubicBezTo>
                    <a:pt x="581117" y="600947"/>
                    <a:pt x="567321" y="606722"/>
                    <a:pt x="552636" y="606722"/>
                  </a:cubicBezTo>
                  <a:cubicBezTo>
                    <a:pt x="537862" y="606722"/>
                    <a:pt x="524067" y="600947"/>
                    <a:pt x="513742" y="590640"/>
                  </a:cubicBezTo>
                  <a:lnTo>
                    <a:pt x="441740" y="518760"/>
                  </a:lnTo>
                  <a:cubicBezTo>
                    <a:pt x="456781" y="508365"/>
                    <a:pt x="470933" y="496636"/>
                    <a:pt x="484194" y="483487"/>
                  </a:cubicBezTo>
                  <a:cubicBezTo>
                    <a:pt x="497366" y="470248"/>
                    <a:pt x="509114" y="456121"/>
                    <a:pt x="519527" y="441105"/>
                  </a:cubicBezTo>
                  <a:close/>
                  <a:moveTo>
                    <a:pt x="143842" y="314086"/>
                  </a:moveTo>
                  <a:lnTo>
                    <a:pt x="143842" y="359411"/>
                  </a:lnTo>
                  <a:lnTo>
                    <a:pt x="207831" y="359411"/>
                  </a:lnTo>
                  <a:lnTo>
                    <a:pt x="207831" y="314086"/>
                  </a:lnTo>
                  <a:close/>
                  <a:moveTo>
                    <a:pt x="231861" y="279159"/>
                  </a:moveTo>
                  <a:lnTo>
                    <a:pt x="231861" y="359411"/>
                  </a:lnTo>
                  <a:lnTo>
                    <a:pt x="295850" y="359411"/>
                  </a:lnTo>
                  <a:lnTo>
                    <a:pt x="295850" y="279159"/>
                  </a:lnTo>
                  <a:close/>
                  <a:moveTo>
                    <a:pt x="319969" y="244232"/>
                  </a:moveTo>
                  <a:lnTo>
                    <a:pt x="319969" y="359411"/>
                  </a:lnTo>
                  <a:lnTo>
                    <a:pt x="383958" y="359411"/>
                  </a:lnTo>
                  <a:lnTo>
                    <a:pt x="383958" y="244232"/>
                  </a:lnTo>
                  <a:close/>
                  <a:moveTo>
                    <a:pt x="143842" y="237478"/>
                  </a:moveTo>
                  <a:lnTo>
                    <a:pt x="143842" y="278093"/>
                  </a:lnTo>
                  <a:lnTo>
                    <a:pt x="207831" y="278093"/>
                  </a:lnTo>
                  <a:lnTo>
                    <a:pt x="207831" y="237478"/>
                  </a:lnTo>
                  <a:close/>
                  <a:moveTo>
                    <a:pt x="231861" y="202551"/>
                  </a:moveTo>
                  <a:lnTo>
                    <a:pt x="231861" y="243166"/>
                  </a:lnTo>
                  <a:lnTo>
                    <a:pt x="295850" y="243166"/>
                  </a:lnTo>
                  <a:lnTo>
                    <a:pt x="295850" y="202551"/>
                  </a:lnTo>
                  <a:close/>
                  <a:moveTo>
                    <a:pt x="319969" y="167625"/>
                  </a:moveTo>
                  <a:lnTo>
                    <a:pt x="319969" y="208239"/>
                  </a:lnTo>
                  <a:lnTo>
                    <a:pt x="383958" y="208239"/>
                  </a:lnTo>
                  <a:lnTo>
                    <a:pt x="383958" y="167625"/>
                  </a:lnTo>
                  <a:close/>
                  <a:moveTo>
                    <a:pt x="267549" y="92794"/>
                  </a:moveTo>
                  <a:cubicBezTo>
                    <a:pt x="363845" y="92794"/>
                    <a:pt x="442163" y="171091"/>
                    <a:pt x="442163" y="267161"/>
                  </a:cubicBezTo>
                  <a:cubicBezTo>
                    <a:pt x="442163" y="363321"/>
                    <a:pt x="363845" y="441529"/>
                    <a:pt x="267549" y="441529"/>
                  </a:cubicBezTo>
                  <a:cubicBezTo>
                    <a:pt x="171342" y="441529"/>
                    <a:pt x="92935" y="363321"/>
                    <a:pt x="92935" y="267161"/>
                  </a:cubicBezTo>
                  <a:cubicBezTo>
                    <a:pt x="92935" y="171091"/>
                    <a:pt x="171342" y="92794"/>
                    <a:pt x="267549" y="92794"/>
                  </a:cubicBezTo>
                  <a:close/>
                  <a:moveTo>
                    <a:pt x="267556" y="56794"/>
                  </a:moveTo>
                  <a:cubicBezTo>
                    <a:pt x="151401" y="56794"/>
                    <a:pt x="56876" y="151183"/>
                    <a:pt x="56876" y="267170"/>
                  </a:cubicBezTo>
                  <a:cubicBezTo>
                    <a:pt x="56876" y="383245"/>
                    <a:pt x="151401" y="477635"/>
                    <a:pt x="267556" y="477635"/>
                  </a:cubicBezTo>
                  <a:cubicBezTo>
                    <a:pt x="383799" y="477635"/>
                    <a:pt x="478325" y="383245"/>
                    <a:pt x="478325" y="267170"/>
                  </a:cubicBezTo>
                  <a:cubicBezTo>
                    <a:pt x="478325" y="151183"/>
                    <a:pt x="383799" y="56794"/>
                    <a:pt x="267556" y="56794"/>
                  </a:cubicBezTo>
                  <a:close/>
                  <a:moveTo>
                    <a:pt x="268713" y="0"/>
                  </a:moveTo>
                  <a:cubicBezTo>
                    <a:pt x="340453" y="0"/>
                    <a:pt x="407920" y="27908"/>
                    <a:pt x="458744" y="78569"/>
                  </a:cubicBezTo>
                  <a:cubicBezTo>
                    <a:pt x="509478" y="129230"/>
                    <a:pt x="537426" y="196689"/>
                    <a:pt x="537426" y="268325"/>
                  </a:cubicBezTo>
                  <a:cubicBezTo>
                    <a:pt x="537426" y="339961"/>
                    <a:pt x="509478" y="407331"/>
                    <a:pt x="458744" y="458081"/>
                  </a:cubicBezTo>
                  <a:cubicBezTo>
                    <a:pt x="407920" y="508742"/>
                    <a:pt x="340453" y="536650"/>
                    <a:pt x="268713" y="536650"/>
                  </a:cubicBezTo>
                  <a:cubicBezTo>
                    <a:pt x="196973" y="536650"/>
                    <a:pt x="129417" y="508742"/>
                    <a:pt x="78682" y="458081"/>
                  </a:cubicBezTo>
                  <a:cubicBezTo>
                    <a:pt x="27948" y="407331"/>
                    <a:pt x="0" y="339961"/>
                    <a:pt x="0" y="268325"/>
                  </a:cubicBezTo>
                  <a:cubicBezTo>
                    <a:pt x="0" y="196689"/>
                    <a:pt x="27948" y="129230"/>
                    <a:pt x="78682" y="78569"/>
                  </a:cubicBezTo>
                  <a:cubicBezTo>
                    <a:pt x="129417" y="27908"/>
                    <a:pt x="196973" y="0"/>
                    <a:pt x="268713" y="0"/>
                  </a:cubicBezTo>
                  <a:close/>
                </a:path>
              </a:pathLst>
            </a:custGeom>
            <a:solidFill>
              <a:srgbClr val="537D8F"/>
            </a:solidFill>
            <a:ln>
              <a:noFill/>
            </a:ln>
          </p:spPr>
        </p:sp>
        <p:sp>
          <p:nvSpPr>
            <p:cNvPr id="10" name="ValueText1">
              <a:extLst>
                <a:ext uri="{FF2B5EF4-FFF2-40B4-BE49-F238E27FC236}">
                  <a16:creationId xmlns:a16="http://schemas.microsoft.com/office/drawing/2014/main" id="{8E4F8D1E-18C9-4150-B565-B5D6844874B5}"/>
                </a:ext>
              </a:extLst>
            </p:cNvPr>
            <p:cNvSpPr txBox="1"/>
            <p:nvPr/>
          </p:nvSpPr>
          <p:spPr>
            <a:xfrm>
              <a:off x="3334226" y="4008075"/>
              <a:ext cx="614397" cy="460796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>
                  <a:solidFill>
                    <a:srgbClr val="537D8F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47%</a:t>
              </a:r>
              <a:endParaRPr lang="en-US" dirty="0">
                <a:solidFill>
                  <a:srgbClr val="537D8F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endParaRPr>
            </a:p>
          </p:txBody>
        </p:sp>
        <p:cxnSp>
          <p:nvCxnSpPr>
            <p:cNvPr id="11" name="ValueBack2">
              <a:extLst>
                <a:ext uri="{FF2B5EF4-FFF2-40B4-BE49-F238E27FC236}">
                  <a16:creationId xmlns:a16="http://schemas.microsoft.com/office/drawing/2014/main" id="{D99D6B8B-3653-433C-AA5E-1E3FFB9D225A}"/>
                </a:ext>
              </a:extLst>
            </p:cNvPr>
            <p:cNvCxnSpPr>
              <a:cxnSpLocks/>
            </p:cNvCxnSpPr>
            <p:nvPr/>
          </p:nvCxnSpPr>
          <p:spPr>
            <a:xfrm>
              <a:off x="5276869" y="3484939"/>
              <a:ext cx="0" cy="383268"/>
            </a:xfrm>
            <a:prstGeom prst="line">
              <a:avLst/>
            </a:prstGeom>
            <a:ln w="28575" cap="rnd">
              <a:solidFill>
                <a:srgbClr val="5B6A7F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ValueBack2">
              <a:extLst>
                <a:ext uri="{FF2B5EF4-FFF2-40B4-BE49-F238E27FC236}">
                  <a16:creationId xmlns:a16="http://schemas.microsoft.com/office/drawing/2014/main" id="{AADFED44-3CF3-4F18-889F-49A5B88DCA65}"/>
                </a:ext>
              </a:extLst>
            </p:cNvPr>
            <p:cNvSpPr/>
            <p:nvPr/>
          </p:nvSpPr>
          <p:spPr bwMode="auto">
            <a:xfrm>
              <a:off x="5194740" y="3348057"/>
              <a:ext cx="164258" cy="164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B6A7F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ValueShape2">
              <a:extLst>
                <a:ext uri="{FF2B5EF4-FFF2-40B4-BE49-F238E27FC236}">
                  <a16:creationId xmlns:a16="http://schemas.microsoft.com/office/drawing/2014/main" id="{61F5F056-1960-468C-B494-36FF999CC4BB}"/>
                </a:ext>
              </a:extLst>
            </p:cNvPr>
            <p:cNvSpPr/>
            <p:nvPr/>
          </p:nvSpPr>
          <p:spPr bwMode="auto">
            <a:xfrm rot="10800000">
              <a:off x="4784095" y="2088747"/>
              <a:ext cx="985547" cy="1122429"/>
            </a:xfrm>
            <a:custGeom>
              <a:avLst/>
              <a:gdLst>
                <a:gd name="connsiteX0" fmla="*/ 648072 w 1296144"/>
                <a:gd name="connsiteY0" fmla="*/ 1476164 h 1476164"/>
                <a:gd name="connsiteX1" fmla="*/ 0 w 1296144"/>
                <a:gd name="connsiteY1" fmla="*/ 828092 h 1476164"/>
                <a:gd name="connsiteX2" fmla="*/ 517463 w 1296144"/>
                <a:gd name="connsiteY2" fmla="*/ 193187 h 1476164"/>
                <a:gd name="connsiteX3" fmla="*/ 537177 w 1296144"/>
                <a:gd name="connsiteY3" fmla="*/ 191199 h 1476164"/>
                <a:gd name="connsiteX4" fmla="*/ 648072 w 1296144"/>
                <a:gd name="connsiteY4" fmla="*/ 0 h 1476164"/>
                <a:gd name="connsiteX5" fmla="*/ 758968 w 1296144"/>
                <a:gd name="connsiteY5" fmla="*/ 191199 h 1476164"/>
                <a:gd name="connsiteX6" fmla="*/ 778681 w 1296144"/>
                <a:gd name="connsiteY6" fmla="*/ 193187 h 1476164"/>
                <a:gd name="connsiteX7" fmla="*/ 1296144 w 1296144"/>
                <a:gd name="connsiteY7" fmla="*/ 828092 h 1476164"/>
                <a:gd name="connsiteX8" fmla="*/ 648072 w 1296144"/>
                <a:gd name="connsiteY8" fmla="*/ 1476164 h 147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144" h="1476164">
                  <a:moveTo>
                    <a:pt x="648072" y="1476164"/>
                  </a:moveTo>
                  <a:cubicBezTo>
                    <a:pt x="290152" y="1476164"/>
                    <a:pt x="0" y="1186012"/>
                    <a:pt x="0" y="828092"/>
                  </a:cubicBezTo>
                  <a:cubicBezTo>
                    <a:pt x="0" y="514912"/>
                    <a:pt x="222147" y="253617"/>
                    <a:pt x="517463" y="193187"/>
                  </a:cubicBezTo>
                  <a:lnTo>
                    <a:pt x="537177" y="191199"/>
                  </a:lnTo>
                  <a:lnTo>
                    <a:pt x="648072" y="0"/>
                  </a:lnTo>
                  <a:lnTo>
                    <a:pt x="758968" y="191199"/>
                  </a:lnTo>
                  <a:lnTo>
                    <a:pt x="778681" y="193187"/>
                  </a:lnTo>
                  <a:cubicBezTo>
                    <a:pt x="1073997" y="253617"/>
                    <a:pt x="1296144" y="514912"/>
                    <a:pt x="1296144" y="828092"/>
                  </a:cubicBezTo>
                  <a:cubicBezTo>
                    <a:pt x="1296144" y="1186012"/>
                    <a:pt x="1005992" y="1476164"/>
                    <a:pt x="648072" y="14761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B6A7F"/>
                </a:gs>
                <a:gs pos="100000">
                  <a:schemeClr val="lt1">
                    <a:lumMod val="85000"/>
                  </a:schemeClr>
                </a:gs>
                <a:gs pos="65000">
                  <a:srgbClr val="5B6A7F"/>
                </a:gs>
                <a:gs pos="65100">
                  <a:schemeClr val="lt1">
                    <a:lumMod val="85000"/>
                  </a:schemeClr>
                </a:gs>
              </a:gsLst>
              <a:lin ang="54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ExtraShape">
              <a:extLst>
                <a:ext uri="{FF2B5EF4-FFF2-40B4-BE49-F238E27FC236}">
                  <a16:creationId xmlns:a16="http://schemas.microsoft.com/office/drawing/2014/main" id="{7A9934D1-74A5-4B39-AAD2-6DFD9E5EFE12}"/>
                </a:ext>
              </a:extLst>
            </p:cNvPr>
            <p:cNvSpPr/>
            <p:nvPr/>
          </p:nvSpPr>
          <p:spPr bwMode="auto">
            <a:xfrm>
              <a:off x="4893600" y="2198252"/>
              <a:ext cx="766537" cy="76653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2"/>
              </a:solidFill>
              <a:round/>
              <a:headEnd/>
              <a:tailEnd/>
            </a:ln>
            <a:effectLst>
              <a:innerShdw blurRad="88900" dist="25400" dir="13500000">
                <a:prstClr val="black">
                  <a:alpha val="55000"/>
                </a:prstClr>
              </a:innerShdw>
            </a:effectLst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ValueBack2-1">
              <a:extLst>
                <a:ext uri="{FF2B5EF4-FFF2-40B4-BE49-F238E27FC236}">
                  <a16:creationId xmlns:a16="http://schemas.microsoft.com/office/drawing/2014/main" id="{9AB1CCF9-2B08-4830-A764-DE5E792FD66A}"/>
                </a:ext>
              </a:extLst>
            </p:cNvPr>
            <p:cNvSpPr/>
            <p:nvPr/>
          </p:nvSpPr>
          <p:spPr bwMode="auto">
            <a:xfrm>
              <a:off x="5235809" y="3389127"/>
              <a:ext cx="82120" cy="82120"/>
            </a:xfrm>
            <a:prstGeom prst="ellipse">
              <a:avLst/>
            </a:prstGeom>
            <a:solidFill>
              <a:srgbClr val="5B6A7F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IconShape2">
              <a:extLst>
                <a:ext uri="{FF2B5EF4-FFF2-40B4-BE49-F238E27FC236}">
                  <a16:creationId xmlns:a16="http://schemas.microsoft.com/office/drawing/2014/main" id="{430AE2A6-5455-4DA0-A7A8-9B46E1F6E434}"/>
                </a:ext>
              </a:extLst>
            </p:cNvPr>
            <p:cNvSpPr/>
            <p:nvPr/>
          </p:nvSpPr>
          <p:spPr bwMode="auto">
            <a:xfrm>
              <a:off x="5136789" y="2442454"/>
              <a:ext cx="280159" cy="278134"/>
            </a:xfrm>
            <a:custGeom>
              <a:avLst/>
              <a:gdLst>
                <a:gd name="connsiteX0" fmla="*/ 302726 w 605451"/>
                <a:gd name="connsiteY0" fmla="*/ 429249 h 601076"/>
                <a:gd name="connsiteX1" fmla="*/ 345751 w 605451"/>
                <a:gd name="connsiteY1" fmla="*/ 472193 h 601076"/>
                <a:gd name="connsiteX2" fmla="*/ 336827 w 605451"/>
                <a:gd name="connsiteY2" fmla="*/ 498119 h 601076"/>
                <a:gd name="connsiteX3" fmla="*/ 408695 w 605451"/>
                <a:gd name="connsiteY3" fmla="*/ 475374 h 601076"/>
                <a:gd name="connsiteX4" fmla="*/ 428614 w 605451"/>
                <a:gd name="connsiteY4" fmla="*/ 497642 h 601076"/>
                <a:gd name="connsiteX5" fmla="*/ 302726 w 605451"/>
                <a:gd name="connsiteY5" fmla="*/ 529452 h 601076"/>
                <a:gd name="connsiteX6" fmla="*/ 176837 w 605451"/>
                <a:gd name="connsiteY6" fmla="*/ 497642 h 601076"/>
                <a:gd name="connsiteX7" fmla="*/ 196756 w 605451"/>
                <a:gd name="connsiteY7" fmla="*/ 475374 h 601076"/>
                <a:gd name="connsiteX8" fmla="*/ 268624 w 605451"/>
                <a:gd name="connsiteY8" fmla="*/ 498119 h 601076"/>
                <a:gd name="connsiteX9" fmla="*/ 259700 w 605451"/>
                <a:gd name="connsiteY9" fmla="*/ 472193 h 601076"/>
                <a:gd name="connsiteX10" fmla="*/ 302726 w 605451"/>
                <a:gd name="connsiteY10" fmla="*/ 429249 h 601076"/>
                <a:gd name="connsiteX11" fmla="*/ 302726 w 605451"/>
                <a:gd name="connsiteY11" fmla="*/ 178813 h 601076"/>
                <a:gd name="connsiteX12" fmla="*/ 388763 w 605451"/>
                <a:gd name="connsiteY12" fmla="*/ 264729 h 601076"/>
                <a:gd name="connsiteX13" fmla="*/ 366776 w 605451"/>
                <a:gd name="connsiteY13" fmla="*/ 321848 h 601076"/>
                <a:gd name="connsiteX14" fmla="*/ 566256 w 605451"/>
                <a:gd name="connsiteY14" fmla="*/ 543798 h 601076"/>
                <a:gd name="connsiteX15" fmla="*/ 576772 w 605451"/>
                <a:gd name="connsiteY15" fmla="*/ 543798 h 601076"/>
                <a:gd name="connsiteX16" fmla="*/ 605451 w 605451"/>
                <a:gd name="connsiteY16" fmla="*/ 572437 h 601076"/>
                <a:gd name="connsiteX17" fmla="*/ 576772 w 605451"/>
                <a:gd name="connsiteY17" fmla="*/ 601076 h 601076"/>
                <a:gd name="connsiteX18" fmla="*/ 490734 w 605451"/>
                <a:gd name="connsiteY18" fmla="*/ 601076 h 601076"/>
                <a:gd name="connsiteX19" fmla="*/ 462214 w 605451"/>
                <a:gd name="connsiteY19" fmla="*/ 572437 h 601076"/>
                <a:gd name="connsiteX20" fmla="*/ 489459 w 605451"/>
                <a:gd name="connsiteY20" fmla="*/ 543958 h 601076"/>
                <a:gd name="connsiteX21" fmla="*/ 314835 w 605451"/>
                <a:gd name="connsiteY21" fmla="*/ 349691 h 601076"/>
                <a:gd name="connsiteX22" fmla="*/ 302726 w 605451"/>
                <a:gd name="connsiteY22" fmla="*/ 350646 h 601076"/>
                <a:gd name="connsiteX23" fmla="*/ 290617 w 605451"/>
                <a:gd name="connsiteY23" fmla="*/ 349691 h 601076"/>
                <a:gd name="connsiteX24" fmla="*/ 115992 w 605451"/>
                <a:gd name="connsiteY24" fmla="*/ 543958 h 601076"/>
                <a:gd name="connsiteX25" fmla="*/ 143237 w 605451"/>
                <a:gd name="connsiteY25" fmla="*/ 572437 h 601076"/>
                <a:gd name="connsiteX26" fmla="*/ 114558 w 605451"/>
                <a:gd name="connsiteY26" fmla="*/ 601076 h 601076"/>
                <a:gd name="connsiteX27" fmla="*/ 28679 w 605451"/>
                <a:gd name="connsiteY27" fmla="*/ 601076 h 601076"/>
                <a:gd name="connsiteX28" fmla="*/ 0 w 605451"/>
                <a:gd name="connsiteY28" fmla="*/ 572437 h 601076"/>
                <a:gd name="connsiteX29" fmla="*/ 28679 w 605451"/>
                <a:gd name="connsiteY29" fmla="*/ 543798 h 601076"/>
                <a:gd name="connsiteX30" fmla="*/ 39195 w 605451"/>
                <a:gd name="connsiteY30" fmla="*/ 543798 h 601076"/>
                <a:gd name="connsiteX31" fmla="*/ 238675 w 605451"/>
                <a:gd name="connsiteY31" fmla="*/ 321848 h 601076"/>
                <a:gd name="connsiteX32" fmla="*/ 216688 w 605451"/>
                <a:gd name="connsiteY32" fmla="*/ 264729 h 601076"/>
                <a:gd name="connsiteX33" fmla="*/ 302726 w 605451"/>
                <a:gd name="connsiteY33" fmla="*/ 178813 h 601076"/>
                <a:gd name="connsiteX34" fmla="*/ 302725 w 605451"/>
                <a:gd name="connsiteY34" fmla="*/ 0 h 601076"/>
                <a:gd name="connsiteX35" fmla="*/ 567839 w 605451"/>
                <a:gd name="connsiteY35" fmla="*/ 264743 h 601076"/>
                <a:gd name="connsiteX36" fmla="*/ 496622 w 605451"/>
                <a:gd name="connsiteY36" fmla="*/ 444844 h 601076"/>
                <a:gd name="connsiteX37" fmla="*/ 431618 w 605451"/>
                <a:gd name="connsiteY37" fmla="*/ 372613 h 601076"/>
                <a:gd name="connsiteX38" fmla="*/ 480052 w 605451"/>
                <a:gd name="connsiteY38" fmla="*/ 381045 h 601076"/>
                <a:gd name="connsiteX39" fmla="*/ 492001 w 605451"/>
                <a:gd name="connsiteY39" fmla="*/ 405546 h 601076"/>
                <a:gd name="connsiteX40" fmla="*/ 536452 w 605451"/>
                <a:gd name="connsiteY40" fmla="*/ 298790 h 601076"/>
                <a:gd name="connsiteX41" fmla="*/ 510483 w 605451"/>
                <a:gd name="connsiteY41" fmla="*/ 307700 h 601076"/>
                <a:gd name="connsiteX42" fmla="*/ 467465 w 605451"/>
                <a:gd name="connsiteY42" fmla="*/ 264743 h 601076"/>
                <a:gd name="connsiteX43" fmla="*/ 510483 w 605451"/>
                <a:gd name="connsiteY43" fmla="*/ 221786 h 601076"/>
                <a:gd name="connsiteX44" fmla="*/ 536452 w 605451"/>
                <a:gd name="connsiteY44" fmla="*/ 230695 h 601076"/>
                <a:gd name="connsiteX45" fmla="*/ 492001 w 605451"/>
                <a:gd name="connsiteY45" fmla="*/ 123939 h 601076"/>
                <a:gd name="connsiteX46" fmla="*/ 480052 w 605451"/>
                <a:gd name="connsiteY46" fmla="*/ 148440 h 601076"/>
                <a:gd name="connsiteX47" fmla="*/ 419190 w 605451"/>
                <a:gd name="connsiteY47" fmla="*/ 148440 h 601076"/>
                <a:gd name="connsiteX48" fmla="*/ 419190 w 605451"/>
                <a:gd name="connsiteY48" fmla="*/ 87823 h 601076"/>
                <a:gd name="connsiteX49" fmla="*/ 443726 w 605451"/>
                <a:gd name="connsiteY49" fmla="*/ 75732 h 601076"/>
                <a:gd name="connsiteX50" fmla="*/ 336820 w 605451"/>
                <a:gd name="connsiteY50" fmla="*/ 31343 h 601076"/>
                <a:gd name="connsiteX51" fmla="*/ 345742 w 605451"/>
                <a:gd name="connsiteY51" fmla="*/ 57276 h 601076"/>
                <a:gd name="connsiteX52" fmla="*/ 302725 w 605451"/>
                <a:gd name="connsiteY52" fmla="*/ 100233 h 601076"/>
                <a:gd name="connsiteX53" fmla="*/ 259708 w 605451"/>
                <a:gd name="connsiteY53" fmla="*/ 57276 h 601076"/>
                <a:gd name="connsiteX54" fmla="*/ 268630 w 605451"/>
                <a:gd name="connsiteY54" fmla="*/ 31343 h 601076"/>
                <a:gd name="connsiteX55" fmla="*/ 161724 w 605451"/>
                <a:gd name="connsiteY55" fmla="*/ 75732 h 601076"/>
                <a:gd name="connsiteX56" fmla="*/ 186260 w 605451"/>
                <a:gd name="connsiteY56" fmla="*/ 87664 h 601076"/>
                <a:gd name="connsiteX57" fmla="*/ 186260 w 605451"/>
                <a:gd name="connsiteY57" fmla="*/ 148440 h 601076"/>
                <a:gd name="connsiteX58" fmla="*/ 125398 w 605451"/>
                <a:gd name="connsiteY58" fmla="*/ 148440 h 601076"/>
                <a:gd name="connsiteX59" fmla="*/ 113449 w 605451"/>
                <a:gd name="connsiteY59" fmla="*/ 123939 h 601076"/>
                <a:gd name="connsiteX60" fmla="*/ 68998 w 605451"/>
                <a:gd name="connsiteY60" fmla="*/ 230695 h 601076"/>
                <a:gd name="connsiteX61" fmla="*/ 94967 w 605451"/>
                <a:gd name="connsiteY61" fmla="*/ 221786 h 601076"/>
                <a:gd name="connsiteX62" fmla="*/ 137985 w 605451"/>
                <a:gd name="connsiteY62" fmla="*/ 264743 h 601076"/>
                <a:gd name="connsiteX63" fmla="*/ 94967 w 605451"/>
                <a:gd name="connsiteY63" fmla="*/ 307700 h 601076"/>
                <a:gd name="connsiteX64" fmla="*/ 68998 w 605451"/>
                <a:gd name="connsiteY64" fmla="*/ 298790 h 601076"/>
                <a:gd name="connsiteX65" fmla="*/ 113449 w 605451"/>
                <a:gd name="connsiteY65" fmla="*/ 405546 h 601076"/>
                <a:gd name="connsiteX66" fmla="*/ 125398 w 605451"/>
                <a:gd name="connsiteY66" fmla="*/ 381045 h 601076"/>
                <a:gd name="connsiteX67" fmla="*/ 173833 w 605451"/>
                <a:gd name="connsiteY67" fmla="*/ 372613 h 601076"/>
                <a:gd name="connsiteX68" fmla="*/ 108829 w 605451"/>
                <a:gd name="connsiteY68" fmla="*/ 444844 h 601076"/>
                <a:gd name="connsiteX69" fmla="*/ 37611 w 605451"/>
                <a:gd name="connsiteY69" fmla="*/ 264743 h 601076"/>
                <a:gd name="connsiteX70" fmla="*/ 302725 w 605451"/>
                <a:gd name="connsiteY70" fmla="*/ 0 h 60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5451" h="601076">
                  <a:moveTo>
                    <a:pt x="302726" y="429249"/>
                  </a:moveTo>
                  <a:cubicBezTo>
                    <a:pt x="326469" y="429249"/>
                    <a:pt x="345751" y="448494"/>
                    <a:pt x="345751" y="472193"/>
                  </a:cubicBezTo>
                  <a:cubicBezTo>
                    <a:pt x="345751" y="481895"/>
                    <a:pt x="342245" y="490802"/>
                    <a:pt x="336827" y="498119"/>
                  </a:cubicBezTo>
                  <a:cubicBezTo>
                    <a:pt x="362323" y="494460"/>
                    <a:pt x="386386" y="486667"/>
                    <a:pt x="408695" y="475374"/>
                  </a:cubicBezTo>
                  <a:lnTo>
                    <a:pt x="428614" y="497642"/>
                  </a:lnTo>
                  <a:cubicBezTo>
                    <a:pt x="391166" y="518000"/>
                    <a:pt x="348300" y="529452"/>
                    <a:pt x="302726" y="529452"/>
                  </a:cubicBezTo>
                  <a:cubicBezTo>
                    <a:pt x="257151" y="529452"/>
                    <a:pt x="214285" y="518000"/>
                    <a:pt x="176837" y="497642"/>
                  </a:cubicBezTo>
                  <a:lnTo>
                    <a:pt x="196756" y="475374"/>
                  </a:lnTo>
                  <a:cubicBezTo>
                    <a:pt x="219065" y="486667"/>
                    <a:pt x="243128" y="494460"/>
                    <a:pt x="268624" y="498119"/>
                  </a:cubicBezTo>
                  <a:cubicBezTo>
                    <a:pt x="263206" y="490802"/>
                    <a:pt x="259700" y="481895"/>
                    <a:pt x="259700" y="472193"/>
                  </a:cubicBezTo>
                  <a:cubicBezTo>
                    <a:pt x="259700" y="448494"/>
                    <a:pt x="278982" y="429249"/>
                    <a:pt x="302726" y="429249"/>
                  </a:cubicBezTo>
                  <a:close/>
                  <a:moveTo>
                    <a:pt x="302726" y="178813"/>
                  </a:moveTo>
                  <a:cubicBezTo>
                    <a:pt x="350206" y="178813"/>
                    <a:pt x="388763" y="217316"/>
                    <a:pt x="388763" y="264729"/>
                  </a:cubicBezTo>
                  <a:cubicBezTo>
                    <a:pt x="388763" y="286686"/>
                    <a:pt x="380319" y="306574"/>
                    <a:pt x="366776" y="321848"/>
                  </a:cubicBezTo>
                  <a:lnTo>
                    <a:pt x="566256" y="543798"/>
                  </a:lnTo>
                  <a:lnTo>
                    <a:pt x="576772" y="543798"/>
                  </a:lnTo>
                  <a:cubicBezTo>
                    <a:pt x="592545" y="543798"/>
                    <a:pt x="605451" y="556686"/>
                    <a:pt x="605451" y="572437"/>
                  </a:cubicBezTo>
                  <a:cubicBezTo>
                    <a:pt x="605451" y="588189"/>
                    <a:pt x="592545" y="601076"/>
                    <a:pt x="576772" y="601076"/>
                  </a:cubicBezTo>
                  <a:lnTo>
                    <a:pt x="490734" y="601076"/>
                  </a:lnTo>
                  <a:cubicBezTo>
                    <a:pt x="474960" y="601076"/>
                    <a:pt x="462214" y="588189"/>
                    <a:pt x="462214" y="572437"/>
                  </a:cubicBezTo>
                  <a:cubicBezTo>
                    <a:pt x="462214" y="557163"/>
                    <a:pt x="474164" y="544753"/>
                    <a:pt x="489459" y="543958"/>
                  </a:cubicBezTo>
                  <a:lnTo>
                    <a:pt x="314835" y="349691"/>
                  </a:lnTo>
                  <a:cubicBezTo>
                    <a:pt x="310851" y="350168"/>
                    <a:pt x="306868" y="350646"/>
                    <a:pt x="302726" y="350646"/>
                  </a:cubicBezTo>
                  <a:cubicBezTo>
                    <a:pt x="298583" y="350646"/>
                    <a:pt x="294600" y="350168"/>
                    <a:pt x="290617" y="349691"/>
                  </a:cubicBezTo>
                  <a:lnTo>
                    <a:pt x="115992" y="543958"/>
                  </a:lnTo>
                  <a:cubicBezTo>
                    <a:pt x="131128" y="544753"/>
                    <a:pt x="143237" y="557163"/>
                    <a:pt x="143237" y="572437"/>
                  </a:cubicBezTo>
                  <a:cubicBezTo>
                    <a:pt x="143237" y="588189"/>
                    <a:pt x="130491" y="601076"/>
                    <a:pt x="114558" y="601076"/>
                  </a:cubicBezTo>
                  <a:lnTo>
                    <a:pt x="28679" y="601076"/>
                  </a:lnTo>
                  <a:cubicBezTo>
                    <a:pt x="12906" y="601076"/>
                    <a:pt x="0" y="588189"/>
                    <a:pt x="0" y="572437"/>
                  </a:cubicBezTo>
                  <a:cubicBezTo>
                    <a:pt x="0" y="556686"/>
                    <a:pt x="12906" y="543798"/>
                    <a:pt x="28679" y="543798"/>
                  </a:cubicBezTo>
                  <a:lnTo>
                    <a:pt x="39195" y="543798"/>
                  </a:lnTo>
                  <a:lnTo>
                    <a:pt x="238675" y="321848"/>
                  </a:lnTo>
                  <a:cubicBezTo>
                    <a:pt x="225132" y="306574"/>
                    <a:pt x="216688" y="286686"/>
                    <a:pt x="216688" y="264729"/>
                  </a:cubicBezTo>
                  <a:cubicBezTo>
                    <a:pt x="216688" y="217316"/>
                    <a:pt x="255245" y="178813"/>
                    <a:pt x="302726" y="178813"/>
                  </a:cubicBezTo>
                  <a:close/>
                  <a:moveTo>
                    <a:pt x="302725" y="0"/>
                  </a:moveTo>
                  <a:cubicBezTo>
                    <a:pt x="448825" y="0"/>
                    <a:pt x="567839" y="118848"/>
                    <a:pt x="567839" y="264743"/>
                  </a:cubicBezTo>
                  <a:cubicBezTo>
                    <a:pt x="567839" y="334269"/>
                    <a:pt x="540595" y="397432"/>
                    <a:pt x="496622" y="444844"/>
                  </a:cubicBezTo>
                  <a:lnTo>
                    <a:pt x="431618" y="372613"/>
                  </a:lnTo>
                  <a:cubicBezTo>
                    <a:pt x="447550" y="365294"/>
                    <a:pt x="466987" y="367999"/>
                    <a:pt x="480052" y="381045"/>
                  </a:cubicBezTo>
                  <a:cubicBezTo>
                    <a:pt x="486903" y="388045"/>
                    <a:pt x="490727" y="396637"/>
                    <a:pt x="492001" y="405546"/>
                  </a:cubicBezTo>
                  <a:cubicBezTo>
                    <a:pt x="515103" y="374840"/>
                    <a:pt x="530557" y="338406"/>
                    <a:pt x="536452" y="298790"/>
                  </a:cubicBezTo>
                  <a:cubicBezTo>
                    <a:pt x="529124" y="304359"/>
                    <a:pt x="520201" y="307700"/>
                    <a:pt x="510483" y="307700"/>
                  </a:cubicBezTo>
                  <a:cubicBezTo>
                    <a:pt x="486744" y="307700"/>
                    <a:pt x="467465" y="288449"/>
                    <a:pt x="467465" y="264743"/>
                  </a:cubicBezTo>
                  <a:cubicBezTo>
                    <a:pt x="467465" y="241037"/>
                    <a:pt x="486744" y="221786"/>
                    <a:pt x="510483" y="221786"/>
                  </a:cubicBezTo>
                  <a:cubicBezTo>
                    <a:pt x="520201" y="221786"/>
                    <a:pt x="529124" y="225286"/>
                    <a:pt x="536452" y="230695"/>
                  </a:cubicBezTo>
                  <a:cubicBezTo>
                    <a:pt x="530717" y="191079"/>
                    <a:pt x="515103" y="154645"/>
                    <a:pt x="492001" y="123939"/>
                  </a:cubicBezTo>
                  <a:cubicBezTo>
                    <a:pt x="490886" y="132849"/>
                    <a:pt x="486903" y="141599"/>
                    <a:pt x="480052" y="148440"/>
                  </a:cubicBezTo>
                  <a:cubicBezTo>
                    <a:pt x="463323" y="165146"/>
                    <a:pt x="435919" y="165305"/>
                    <a:pt x="419190" y="148440"/>
                  </a:cubicBezTo>
                  <a:cubicBezTo>
                    <a:pt x="402461" y="131735"/>
                    <a:pt x="402461" y="104529"/>
                    <a:pt x="419190" y="87823"/>
                  </a:cubicBezTo>
                  <a:cubicBezTo>
                    <a:pt x="426041" y="80823"/>
                    <a:pt x="434804" y="77004"/>
                    <a:pt x="443726" y="75732"/>
                  </a:cubicBezTo>
                  <a:cubicBezTo>
                    <a:pt x="412977" y="52662"/>
                    <a:pt x="376492" y="37229"/>
                    <a:pt x="336820" y="31343"/>
                  </a:cubicBezTo>
                  <a:cubicBezTo>
                    <a:pt x="342237" y="38661"/>
                    <a:pt x="345742" y="47571"/>
                    <a:pt x="345742" y="57276"/>
                  </a:cubicBezTo>
                  <a:cubicBezTo>
                    <a:pt x="345742" y="80982"/>
                    <a:pt x="326464" y="100233"/>
                    <a:pt x="302725" y="100233"/>
                  </a:cubicBezTo>
                  <a:cubicBezTo>
                    <a:pt x="278986" y="100233"/>
                    <a:pt x="259708" y="80982"/>
                    <a:pt x="259708" y="57276"/>
                  </a:cubicBezTo>
                  <a:cubicBezTo>
                    <a:pt x="259708" y="47571"/>
                    <a:pt x="263213" y="38661"/>
                    <a:pt x="268630" y="31343"/>
                  </a:cubicBezTo>
                  <a:cubicBezTo>
                    <a:pt x="228958" y="37229"/>
                    <a:pt x="192473" y="52662"/>
                    <a:pt x="161724" y="75732"/>
                  </a:cubicBezTo>
                  <a:cubicBezTo>
                    <a:pt x="170646" y="77004"/>
                    <a:pt x="179249" y="80823"/>
                    <a:pt x="186260" y="87664"/>
                  </a:cubicBezTo>
                  <a:cubicBezTo>
                    <a:pt x="202989" y="104529"/>
                    <a:pt x="202989" y="131735"/>
                    <a:pt x="186260" y="148440"/>
                  </a:cubicBezTo>
                  <a:cubicBezTo>
                    <a:pt x="169371" y="165146"/>
                    <a:pt x="142127" y="165146"/>
                    <a:pt x="125398" y="148440"/>
                  </a:cubicBezTo>
                  <a:cubicBezTo>
                    <a:pt x="118547" y="141599"/>
                    <a:pt x="114564" y="132849"/>
                    <a:pt x="113449" y="123939"/>
                  </a:cubicBezTo>
                  <a:cubicBezTo>
                    <a:pt x="90347" y="154645"/>
                    <a:pt x="74893" y="191079"/>
                    <a:pt x="68998" y="230695"/>
                  </a:cubicBezTo>
                  <a:cubicBezTo>
                    <a:pt x="76327" y="225286"/>
                    <a:pt x="85249" y="221786"/>
                    <a:pt x="94967" y="221786"/>
                  </a:cubicBezTo>
                  <a:cubicBezTo>
                    <a:pt x="118707" y="221786"/>
                    <a:pt x="137985" y="241037"/>
                    <a:pt x="137985" y="264743"/>
                  </a:cubicBezTo>
                  <a:cubicBezTo>
                    <a:pt x="137985" y="288449"/>
                    <a:pt x="118707" y="307700"/>
                    <a:pt x="94967" y="307700"/>
                  </a:cubicBezTo>
                  <a:cubicBezTo>
                    <a:pt x="85249" y="307700"/>
                    <a:pt x="76327" y="304359"/>
                    <a:pt x="68998" y="298790"/>
                  </a:cubicBezTo>
                  <a:cubicBezTo>
                    <a:pt x="74893" y="338406"/>
                    <a:pt x="90347" y="374840"/>
                    <a:pt x="113449" y="405546"/>
                  </a:cubicBezTo>
                  <a:cubicBezTo>
                    <a:pt x="114564" y="396637"/>
                    <a:pt x="118547" y="388045"/>
                    <a:pt x="125398" y="381045"/>
                  </a:cubicBezTo>
                  <a:cubicBezTo>
                    <a:pt x="138463" y="367999"/>
                    <a:pt x="157900" y="365294"/>
                    <a:pt x="173833" y="372613"/>
                  </a:cubicBezTo>
                  <a:lnTo>
                    <a:pt x="108829" y="444844"/>
                  </a:lnTo>
                  <a:cubicBezTo>
                    <a:pt x="64855" y="397432"/>
                    <a:pt x="37611" y="334269"/>
                    <a:pt x="37611" y="264743"/>
                  </a:cubicBezTo>
                  <a:cubicBezTo>
                    <a:pt x="37611" y="118848"/>
                    <a:pt x="156626" y="0"/>
                    <a:pt x="302725" y="0"/>
                  </a:cubicBezTo>
                  <a:close/>
                </a:path>
              </a:pathLst>
            </a:custGeom>
            <a:solidFill>
              <a:srgbClr val="5B6A7F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ValueText2">
              <a:extLst>
                <a:ext uri="{FF2B5EF4-FFF2-40B4-BE49-F238E27FC236}">
                  <a16:creationId xmlns:a16="http://schemas.microsoft.com/office/drawing/2014/main" id="{0E6B4836-60F1-4007-BFB3-E836066AD5E7}"/>
                </a:ext>
              </a:extLst>
            </p:cNvPr>
            <p:cNvSpPr txBox="1"/>
            <p:nvPr/>
          </p:nvSpPr>
          <p:spPr>
            <a:xfrm>
              <a:off x="5004182" y="4008075"/>
              <a:ext cx="614398" cy="460796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>
                  <a:solidFill>
                    <a:srgbClr val="5B6A7F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65%</a:t>
              </a:r>
              <a:endParaRPr lang="en-US" dirty="0">
                <a:solidFill>
                  <a:srgbClr val="5B6A7F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endParaRPr>
            </a:p>
          </p:txBody>
        </p:sp>
        <p:sp>
          <p:nvSpPr>
            <p:cNvPr id="21" name="ExtraShape">
              <a:extLst>
                <a:ext uri="{FF2B5EF4-FFF2-40B4-BE49-F238E27FC236}">
                  <a16:creationId xmlns:a16="http://schemas.microsoft.com/office/drawing/2014/main" id="{D6916DAC-B02C-4028-9951-F0A4FA24C155}"/>
                </a:ext>
              </a:extLst>
            </p:cNvPr>
            <p:cNvSpPr/>
            <p:nvPr/>
          </p:nvSpPr>
          <p:spPr bwMode="auto">
            <a:xfrm>
              <a:off x="6563557" y="2198252"/>
              <a:ext cx="766537" cy="76653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2"/>
              </a:solidFill>
              <a:round/>
              <a:headEnd/>
              <a:tailEnd/>
            </a:ln>
            <a:effectLst>
              <a:innerShdw blurRad="88900" dist="25400" dir="13500000">
                <a:prstClr val="black">
                  <a:alpha val="55000"/>
                </a:prstClr>
              </a:innerShdw>
            </a:effectLst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IconShape3">
              <a:extLst>
                <a:ext uri="{FF2B5EF4-FFF2-40B4-BE49-F238E27FC236}">
                  <a16:creationId xmlns:a16="http://schemas.microsoft.com/office/drawing/2014/main" id="{099DC298-2A7C-4768-9487-D8FDF191AD4E}"/>
                </a:ext>
              </a:extLst>
            </p:cNvPr>
            <p:cNvSpPr/>
            <p:nvPr/>
          </p:nvSpPr>
          <p:spPr bwMode="auto">
            <a:xfrm>
              <a:off x="6806746" y="2448512"/>
              <a:ext cx="280159" cy="266018"/>
            </a:xfrm>
            <a:custGeom>
              <a:avLst/>
              <a:gdLst>
                <a:gd name="connsiteX0" fmla="*/ 104323 w 609048"/>
                <a:gd name="connsiteY0" fmla="*/ 45710 h 578308"/>
                <a:gd name="connsiteX1" fmla="*/ 359666 w 609048"/>
                <a:gd name="connsiteY1" fmla="*/ 45710 h 578308"/>
                <a:gd name="connsiteX2" fmla="*/ 313963 w 609048"/>
                <a:gd name="connsiteY2" fmla="*/ 98276 h 578308"/>
                <a:gd name="connsiteX3" fmla="*/ 104323 w 609048"/>
                <a:gd name="connsiteY3" fmla="*/ 98276 h 578308"/>
                <a:gd name="connsiteX4" fmla="*/ 52658 w 609048"/>
                <a:gd name="connsiteY4" fmla="*/ 148858 h 578308"/>
                <a:gd name="connsiteX5" fmla="*/ 52658 w 609048"/>
                <a:gd name="connsiteY5" fmla="*/ 411685 h 578308"/>
                <a:gd name="connsiteX6" fmla="*/ 104323 w 609048"/>
                <a:gd name="connsiteY6" fmla="*/ 462267 h 578308"/>
                <a:gd name="connsiteX7" fmla="*/ 504725 w 609048"/>
                <a:gd name="connsiteY7" fmla="*/ 462267 h 578308"/>
                <a:gd name="connsiteX8" fmla="*/ 555396 w 609048"/>
                <a:gd name="connsiteY8" fmla="*/ 411685 h 578308"/>
                <a:gd name="connsiteX9" fmla="*/ 555396 w 609048"/>
                <a:gd name="connsiteY9" fmla="*/ 148858 h 578308"/>
                <a:gd name="connsiteX10" fmla="*/ 532545 w 609048"/>
                <a:gd name="connsiteY10" fmla="*/ 106210 h 578308"/>
                <a:gd name="connsiteX11" fmla="*/ 543474 w 609048"/>
                <a:gd name="connsiteY11" fmla="*/ 93317 h 578308"/>
                <a:gd name="connsiteX12" fmla="*/ 558377 w 609048"/>
                <a:gd name="connsiteY12" fmla="*/ 60587 h 578308"/>
                <a:gd name="connsiteX13" fmla="*/ 609048 w 609048"/>
                <a:gd name="connsiteY13" fmla="*/ 148858 h 578308"/>
                <a:gd name="connsiteX14" fmla="*/ 609048 w 609048"/>
                <a:gd name="connsiteY14" fmla="*/ 411685 h 578308"/>
                <a:gd name="connsiteX15" fmla="*/ 562351 w 609048"/>
                <a:gd name="connsiteY15" fmla="*/ 497972 h 578308"/>
                <a:gd name="connsiteX16" fmla="*/ 567319 w 609048"/>
                <a:gd name="connsiteY16" fmla="*/ 497972 h 578308"/>
                <a:gd name="connsiteX17" fmla="*/ 607061 w 609048"/>
                <a:gd name="connsiteY17" fmla="*/ 538636 h 578308"/>
                <a:gd name="connsiteX18" fmla="*/ 567319 w 609048"/>
                <a:gd name="connsiteY18" fmla="*/ 578308 h 578308"/>
                <a:gd name="connsiteX19" fmla="*/ 566325 w 609048"/>
                <a:gd name="connsiteY19" fmla="*/ 578308 h 578308"/>
                <a:gd name="connsiteX20" fmla="*/ 40735 w 609048"/>
                <a:gd name="connsiteY20" fmla="*/ 576325 h 578308"/>
                <a:gd name="connsiteX21" fmla="*/ 993 w 609048"/>
                <a:gd name="connsiteY21" fmla="*/ 536653 h 578308"/>
                <a:gd name="connsiteX22" fmla="*/ 40735 w 609048"/>
                <a:gd name="connsiteY22" fmla="*/ 495989 h 578308"/>
                <a:gd name="connsiteX23" fmla="*/ 44710 w 609048"/>
                <a:gd name="connsiteY23" fmla="*/ 495989 h 578308"/>
                <a:gd name="connsiteX24" fmla="*/ 0 w 609048"/>
                <a:gd name="connsiteY24" fmla="*/ 411685 h 578308"/>
                <a:gd name="connsiteX25" fmla="*/ 0 w 609048"/>
                <a:gd name="connsiteY25" fmla="*/ 148858 h 578308"/>
                <a:gd name="connsiteX26" fmla="*/ 104323 w 609048"/>
                <a:gd name="connsiteY26" fmla="*/ 45710 h 578308"/>
                <a:gd name="connsiteX27" fmla="*/ 461969 w 609048"/>
                <a:gd name="connsiteY27" fmla="*/ 0 h 578308"/>
                <a:gd name="connsiteX28" fmla="*/ 463956 w 609048"/>
                <a:gd name="connsiteY28" fmla="*/ 0 h 578308"/>
                <a:gd name="connsiteX29" fmla="*/ 479850 w 609048"/>
                <a:gd name="connsiteY29" fmla="*/ 5953 h 578308"/>
                <a:gd name="connsiteX30" fmla="*/ 510645 w 609048"/>
                <a:gd name="connsiteY30" fmla="*/ 32742 h 578308"/>
                <a:gd name="connsiteX31" fmla="*/ 513625 w 609048"/>
                <a:gd name="connsiteY31" fmla="*/ 67469 h 578308"/>
                <a:gd name="connsiteX32" fmla="*/ 358658 w 609048"/>
                <a:gd name="connsiteY32" fmla="*/ 243085 h 578308"/>
                <a:gd name="connsiteX33" fmla="*/ 341771 w 609048"/>
                <a:gd name="connsiteY33" fmla="*/ 353218 h 578308"/>
                <a:gd name="connsiteX34" fmla="*/ 276208 w 609048"/>
                <a:gd name="connsiteY34" fmla="*/ 387944 h 578308"/>
                <a:gd name="connsiteX35" fmla="*/ 275215 w 609048"/>
                <a:gd name="connsiteY35" fmla="*/ 388936 h 578308"/>
                <a:gd name="connsiteX36" fmla="*/ 268261 w 609048"/>
                <a:gd name="connsiteY36" fmla="*/ 383975 h 578308"/>
                <a:gd name="connsiteX37" fmla="*/ 269254 w 609048"/>
                <a:gd name="connsiteY37" fmla="*/ 376038 h 578308"/>
                <a:gd name="connsiteX38" fmla="*/ 270248 w 609048"/>
                <a:gd name="connsiteY38" fmla="*/ 375046 h 578308"/>
                <a:gd name="connsiteX39" fmla="*/ 264287 w 609048"/>
                <a:gd name="connsiteY39" fmla="*/ 283765 h 578308"/>
                <a:gd name="connsiteX40" fmla="*/ 221572 w 609048"/>
                <a:gd name="connsiteY40" fmla="*/ 266898 h 578308"/>
                <a:gd name="connsiteX41" fmla="*/ 171904 w 609048"/>
                <a:gd name="connsiteY41" fmla="*/ 289718 h 578308"/>
                <a:gd name="connsiteX42" fmla="*/ 165943 w 609048"/>
                <a:gd name="connsiteY42" fmla="*/ 292694 h 578308"/>
                <a:gd name="connsiteX43" fmla="*/ 162963 w 609048"/>
                <a:gd name="connsiteY43" fmla="*/ 292694 h 578308"/>
                <a:gd name="connsiteX44" fmla="*/ 157996 w 609048"/>
                <a:gd name="connsiteY44" fmla="*/ 285749 h 578308"/>
                <a:gd name="connsiteX45" fmla="*/ 183824 w 609048"/>
                <a:gd name="connsiteY45" fmla="*/ 215304 h 578308"/>
                <a:gd name="connsiteX46" fmla="*/ 263294 w 609048"/>
                <a:gd name="connsiteY46" fmla="*/ 179585 h 578308"/>
                <a:gd name="connsiteX47" fmla="*/ 291109 w 609048"/>
                <a:gd name="connsiteY47" fmla="*/ 183554 h 578308"/>
                <a:gd name="connsiteX48" fmla="*/ 446075 w 609048"/>
                <a:gd name="connsiteY48" fmla="*/ 7938 h 578308"/>
                <a:gd name="connsiteX49" fmla="*/ 461969 w 609048"/>
                <a:gd name="connsiteY49" fmla="*/ 0 h 5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9048" h="578308">
                  <a:moveTo>
                    <a:pt x="104323" y="45710"/>
                  </a:moveTo>
                  <a:lnTo>
                    <a:pt x="359666" y="45710"/>
                  </a:lnTo>
                  <a:lnTo>
                    <a:pt x="313963" y="98276"/>
                  </a:lnTo>
                  <a:lnTo>
                    <a:pt x="104323" y="98276"/>
                  </a:lnTo>
                  <a:cubicBezTo>
                    <a:pt x="76503" y="98276"/>
                    <a:pt x="52658" y="121087"/>
                    <a:pt x="52658" y="148858"/>
                  </a:cubicBezTo>
                  <a:lnTo>
                    <a:pt x="52658" y="411685"/>
                  </a:lnTo>
                  <a:cubicBezTo>
                    <a:pt x="52658" y="439456"/>
                    <a:pt x="76503" y="462267"/>
                    <a:pt x="104323" y="462267"/>
                  </a:cubicBezTo>
                  <a:lnTo>
                    <a:pt x="504725" y="462267"/>
                  </a:lnTo>
                  <a:cubicBezTo>
                    <a:pt x="532545" y="462267"/>
                    <a:pt x="555396" y="439456"/>
                    <a:pt x="555396" y="411685"/>
                  </a:cubicBezTo>
                  <a:lnTo>
                    <a:pt x="555396" y="148858"/>
                  </a:lnTo>
                  <a:cubicBezTo>
                    <a:pt x="555396" y="131005"/>
                    <a:pt x="546454" y="115136"/>
                    <a:pt x="532545" y="106210"/>
                  </a:cubicBezTo>
                  <a:lnTo>
                    <a:pt x="543474" y="93317"/>
                  </a:lnTo>
                  <a:cubicBezTo>
                    <a:pt x="551422" y="84391"/>
                    <a:pt x="556390" y="72489"/>
                    <a:pt x="558377" y="60587"/>
                  </a:cubicBezTo>
                  <a:cubicBezTo>
                    <a:pt x="589177" y="78440"/>
                    <a:pt x="609048" y="111169"/>
                    <a:pt x="609048" y="148858"/>
                  </a:cubicBezTo>
                  <a:lnTo>
                    <a:pt x="609048" y="411685"/>
                  </a:lnTo>
                  <a:cubicBezTo>
                    <a:pt x="609048" y="447390"/>
                    <a:pt x="590171" y="479128"/>
                    <a:pt x="562351" y="497972"/>
                  </a:cubicBezTo>
                  <a:lnTo>
                    <a:pt x="567319" y="497972"/>
                  </a:lnTo>
                  <a:cubicBezTo>
                    <a:pt x="589177" y="497972"/>
                    <a:pt x="607061" y="515825"/>
                    <a:pt x="607061" y="538636"/>
                  </a:cubicBezTo>
                  <a:cubicBezTo>
                    <a:pt x="607061" y="560456"/>
                    <a:pt x="589177" y="578308"/>
                    <a:pt x="567319" y="578308"/>
                  </a:cubicBezTo>
                  <a:lnTo>
                    <a:pt x="566325" y="578308"/>
                  </a:lnTo>
                  <a:lnTo>
                    <a:pt x="40735" y="576325"/>
                  </a:lnTo>
                  <a:cubicBezTo>
                    <a:pt x="18877" y="576325"/>
                    <a:pt x="0" y="558472"/>
                    <a:pt x="993" y="536653"/>
                  </a:cubicBezTo>
                  <a:cubicBezTo>
                    <a:pt x="993" y="513841"/>
                    <a:pt x="18877" y="495989"/>
                    <a:pt x="40735" y="495989"/>
                  </a:cubicBezTo>
                  <a:lnTo>
                    <a:pt x="44710" y="495989"/>
                  </a:lnTo>
                  <a:cubicBezTo>
                    <a:pt x="17884" y="477144"/>
                    <a:pt x="0" y="446398"/>
                    <a:pt x="0" y="411685"/>
                  </a:cubicBezTo>
                  <a:lnTo>
                    <a:pt x="0" y="148858"/>
                  </a:lnTo>
                  <a:cubicBezTo>
                    <a:pt x="0" y="91333"/>
                    <a:pt x="46697" y="45710"/>
                    <a:pt x="104323" y="45710"/>
                  </a:cubicBezTo>
                  <a:close/>
                  <a:moveTo>
                    <a:pt x="461969" y="0"/>
                  </a:moveTo>
                  <a:cubicBezTo>
                    <a:pt x="462963" y="0"/>
                    <a:pt x="463956" y="0"/>
                    <a:pt x="463956" y="0"/>
                  </a:cubicBezTo>
                  <a:cubicBezTo>
                    <a:pt x="469916" y="0"/>
                    <a:pt x="475877" y="1985"/>
                    <a:pt x="479850" y="5953"/>
                  </a:cubicBezTo>
                  <a:lnTo>
                    <a:pt x="510645" y="32742"/>
                  </a:lnTo>
                  <a:cubicBezTo>
                    <a:pt x="521572" y="41672"/>
                    <a:pt x="522565" y="57547"/>
                    <a:pt x="513625" y="67469"/>
                  </a:cubicBezTo>
                  <a:lnTo>
                    <a:pt x="358658" y="243085"/>
                  </a:lnTo>
                  <a:cubicBezTo>
                    <a:pt x="374552" y="278804"/>
                    <a:pt x="369585" y="322460"/>
                    <a:pt x="341771" y="353218"/>
                  </a:cubicBezTo>
                  <a:cubicBezTo>
                    <a:pt x="323890" y="374053"/>
                    <a:pt x="300049" y="384967"/>
                    <a:pt x="276208" y="387944"/>
                  </a:cubicBezTo>
                  <a:cubicBezTo>
                    <a:pt x="275215" y="388936"/>
                    <a:pt x="275215" y="388936"/>
                    <a:pt x="275215" y="388936"/>
                  </a:cubicBezTo>
                  <a:cubicBezTo>
                    <a:pt x="272234" y="388936"/>
                    <a:pt x="269254" y="386952"/>
                    <a:pt x="268261" y="383975"/>
                  </a:cubicBezTo>
                  <a:cubicBezTo>
                    <a:pt x="266274" y="380999"/>
                    <a:pt x="267268" y="378022"/>
                    <a:pt x="269254" y="376038"/>
                  </a:cubicBezTo>
                  <a:cubicBezTo>
                    <a:pt x="269254" y="375046"/>
                    <a:pt x="270248" y="375046"/>
                    <a:pt x="270248" y="375046"/>
                  </a:cubicBezTo>
                  <a:cubicBezTo>
                    <a:pt x="294089" y="348257"/>
                    <a:pt x="291109" y="306585"/>
                    <a:pt x="264287" y="283765"/>
                  </a:cubicBezTo>
                  <a:cubicBezTo>
                    <a:pt x="251374" y="272851"/>
                    <a:pt x="236473" y="266898"/>
                    <a:pt x="221572" y="266898"/>
                  </a:cubicBezTo>
                  <a:cubicBezTo>
                    <a:pt x="202698" y="266898"/>
                    <a:pt x="184817" y="274835"/>
                    <a:pt x="171904" y="289718"/>
                  </a:cubicBezTo>
                  <a:cubicBezTo>
                    <a:pt x="169917" y="291702"/>
                    <a:pt x="167930" y="292694"/>
                    <a:pt x="165943" y="292694"/>
                  </a:cubicBezTo>
                  <a:cubicBezTo>
                    <a:pt x="164950" y="292694"/>
                    <a:pt x="163957" y="292694"/>
                    <a:pt x="162963" y="292694"/>
                  </a:cubicBezTo>
                  <a:cubicBezTo>
                    <a:pt x="159983" y="291702"/>
                    <a:pt x="157996" y="288726"/>
                    <a:pt x="157996" y="285749"/>
                  </a:cubicBezTo>
                  <a:cubicBezTo>
                    <a:pt x="157996" y="260945"/>
                    <a:pt x="165943" y="235148"/>
                    <a:pt x="183824" y="215304"/>
                  </a:cubicBezTo>
                  <a:cubicBezTo>
                    <a:pt x="204685" y="191492"/>
                    <a:pt x="233493" y="179585"/>
                    <a:pt x="263294" y="179585"/>
                  </a:cubicBezTo>
                  <a:cubicBezTo>
                    <a:pt x="272234" y="179585"/>
                    <a:pt x="282168" y="180578"/>
                    <a:pt x="291109" y="183554"/>
                  </a:cubicBezTo>
                  <a:lnTo>
                    <a:pt x="446075" y="7938"/>
                  </a:lnTo>
                  <a:cubicBezTo>
                    <a:pt x="450049" y="2977"/>
                    <a:pt x="456009" y="0"/>
                    <a:pt x="461969" y="0"/>
                  </a:cubicBezTo>
                  <a:close/>
                </a:path>
              </a:pathLst>
            </a:custGeom>
            <a:solidFill>
              <a:srgbClr val="537D8F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4" name="ValueText3">
              <a:extLst>
                <a:ext uri="{FF2B5EF4-FFF2-40B4-BE49-F238E27FC236}">
                  <a16:creationId xmlns:a16="http://schemas.microsoft.com/office/drawing/2014/main" id="{80A3BEA2-4B44-417B-AD38-C2AB44F46DE5}"/>
                </a:ext>
              </a:extLst>
            </p:cNvPr>
            <p:cNvSpPr txBox="1"/>
            <p:nvPr/>
          </p:nvSpPr>
          <p:spPr>
            <a:xfrm>
              <a:off x="6674138" y="4008075"/>
              <a:ext cx="614398" cy="460796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>
                  <a:solidFill>
                    <a:srgbClr val="537D8F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50%</a:t>
              </a:r>
              <a:endParaRPr lang="en-US" dirty="0">
                <a:solidFill>
                  <a:srgbClr val="537D8F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endParaRPr>
            </a:p>
          </p:txBody>
        </p:sp>
        <p:cxnSp>
          <p:nvCxnSpPr>
            <p:cNvPr id="25" name="ValueBack4">
              <a:extLst>
                <a:ext uri="{FF2B5EF4-FFF2-40B4-BE49-F238E27FC236}">
                  <a16:creationId xmlns:a16="http://schemas.microsoft.com/office/drawing/2014/main" id="{AB008A97-0E45-4DEB-91EA-B76E699536A0}"/>
                </a:ext>
              </a:extLst>
            </p:cNvPr>
            <p:cNvCxnSpPr>
              <a:cxnSpLocks/>
            </p:cNvCxnSpPr>
            <p:nvPr/>
          </p:nvCxnSpPr>
          <p:spPr>
            <a:xfrm>
              <a:off x="8562026" y="3484939"/>
              <a:ext cx="0" cy="383268"/>
            </a:xfrm>
            <a:prstGeom prst="line">
              <a:avLst/>
            </a:prstGeom>
            <a:ln w="28575" cap="rnd">
              <a:solidFill>
                <a:srgbClr val="7E7F8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ValueBack4">
              <a:extLst>
                <a:ext uri="{FF2B5EF4-FFF2-40B4-BE49-F238E27FC236}">
                  <a16:creationId xmlns:a16="http://schemas.microsoft.com/office/drawing/2014/main" id="{683FF0B3-8022-4388-986C-68EF1642CDD1}"/>
                </a:ext>
              </a:extLst>
            </p:cNvPr>
            <p:cNvSpPr/>
            <p:nvPr/>
          </p:nvSpPr>
          <p:spPr bwMode="auto">
            <a:xfrm>
              <a:off x="8479897" y="3348057"/>
              <a:ext cx="164258" cy="164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E7F81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ValueShape4">
              <a:extLst>
                <a:ext uri="{FF2B5EF4-FFF2-40B4-BE49-F238E27FC236}">
                  <a16:creationId xmlns:a16="http://schemas.microsoft.com/office/drawing/2014/main" id="{68AC161E-2A3D-4860-A512-A56B962B4038}"/>
                </a:ext>
              </a:extLst>
            </p:cNvPr>
            <p:cNvSpPr/>
            <p:nvPr/>
          </p:nvSpPr>
          <p:spPr bwMode="auto">
            <a:xfrm rot="10800000">
              <a:off x="8069253" y="2088747"/>
              <a:ext cx="985547" cy="1122429"/>
            </a:xfrm>
            <a:custGeom>
              <a:avLst/>
              <a:gdLst>
                <a:gd name="connsiteX0" fmla="*/ 648072 w 1296144"/>
                <a:gd name="connsiteY0" fmla="*/ 1476164 h 1476164"/>
                <a:gd name="connsiteX1" fmla="*/ 0 w 1296144"/>
                <a:gd name="connsiteY1" fmla="*/ 828092 h 1476164"/>
                <a:gd name="connsiteX2" fmla="*/ 517463 w 1296144"/>
                <a:gd name="connsiteY2" fmla="*/ 193187 h 1476164"/>
                <a:gd name="connsiteX3" fmla="*/ 537177 w 1296144"/>
                <a:gd name="connsiteY3" fmla="*/ 191199 h 1476164"/>
                <a:gd name="connsiteX4" fmla="*/ 648072 w 1296144"/>
                <a:gd name="connsiteY4" fmla="*/ 0 h 1476164"/>
                <a:gd name="connsiteX5" fmla="*/ 758968 w 1296144"/>
                <a:gd name="connsiteY5" fmla="*/ 191199 h 1476164"/>
                <a:gd name="connsiteX6" fmla="*/ 778681 w 1296144"/>
                <a:gd name="connsiteY6" fmla="*/ 193187 h 1476164"/>
                <a:gd name="connsiteX7" fmla="*/ 1296144 w 1296144"/>
                <a:gd name="connsiteY7" fmla="*/ 828092 h 1476164"/>
                <a:gd name="connsiteX8" fmla="*/ 648072 w 1296144"/>
                <a:gd name="connsiteY8" fmla="*/ 1476164 h 147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144" h="1476164">
                  <a:moveTo>
                    <a:pt x="648072" y="1476164"/>
                  </a:moveTo>
                  <a:cubicBezTo>
                    <a:pt x="290152" y="1476164"/>
                    <a:pt x="0" y="1186012"/>
                    <a:pt x="0" y="828092"/>
                  </a:cubicBezTo>
                  <a:cubicBezTo>
                    <a:pt x="0" y="514912"/>
                    <a:pt x="222147" y="253617"/>
                    <a:pt x="517463" y="193187"/>
                  </a:cubicBezTo>
                  <a:lnTo>
                    <a:pt x="537177" y="191199"/>
                  </a:lnTo>
                  <a:lnTo>
                    <a:pt x="648072" y="0"/>
                  </a:lnTo>
                  <a:lnTo>
                    <a:pt x="758968" y="191199"/>
                  </a:lnTo>
                  <a:lnTo>
                    <a:pt x="778681" y="193187"/>
                  </a:lnTo>
                  <a:cubicBezTo>
                    <a:pt x="1073997" y="253617"/>
                    <a:pt x="1296144" y="514912"/>
                    <a:pt x="1296144" y="828092"/>
                  </a:cubicBezTo>
                  <a:cubicBezTo>
                    <a:pt x="1296144" y="1186012"/>
                    <a:pt x="1005992" y="1476164"/>
                    <a:pt x="648072" y="14761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7F81"/>
                </a:gs>
                <a:gs pos="100000">
                  <a:schemeClr val="lt1">
                    <a:lumMod val="85000"/>
                  </a:schemeClr>
                </a:gs>
                <a:gs pos="64000">
                  <a:srgbClr val="7E7F81"/>
                </a:gs>
                <a:gs pos="64100">
                  <a:schemeClr val="lt1">
                    <a:lumMod val="85000"/>
                  </a:schemeClr>
                </a:gs>
              </a:gsLst>
              <a:lin ang="54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ExtraShape">
              <a:extLst>
                <a:ext uri="{FF2B5EF4-FFF2-40B4-BE49-F238E27FC236}">
                  <a16:creationId xmlns:a16="http://schemas.microsoft.com/office/drawing/2014/main" id="{2F4F8564-366D-4346-AAEF-8B8A676ABFEA}"/>
                </a:ext>
              </a:extLst>
            </p:cNvPr>
            <p:cNvSpPr/>
            <p:nvPr/>
          </p:nvSpPr>
          <p:spPr bwMode="auto">
            <a:xfrm>
              <a:off x="8178758" y="2198252"/>
              <a:ext cx="766537" cy="76653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2"/>
              </a:solidFill>
              <a:round/>
              <a:headEnd/>
              <a:tailEnd/>
            </a:ln>
            <a:effectLst>
              <a:innerShdw blurRad="88900" dist="25400" dir="13500000">
                <a:prstClr val="black">
                  <a:alpha val="55000"/>
                </a:prstClr>
              </a:innerShdw>
            </a:effectLst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ValueBack4-1">
              <a:extLst>
                <a:ext uri="{FF2B5EF4-FFF2-40B4-BE49-F238E27FC236}">
                  <a16:creationId xmlns:a16="http://schemas.microsoft.com/office/drawing/2014/main" id="{48B6E73D-D549-45D8-812A-E44D92683249}"/>
                </a:ext>
              </a:extLst>
            </p:cNvPr>
            <p:cNvSpPr/>
            <p:nvPr/>
          </p:nvSpPr>
          <p:spPr bwMode="auto">
            <a:xfrm>
              <a:off x="8520966" y="3389127"/>
              <a:ext cx="82120" cy="82120"/>
            </a:xfrm>
            <a:prstGeom prst="ellipse">
              <a:avLst/>
            </a:prstGeom>
            <a:solidFill>
              <a:srgbClr val="7E7F81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IconShape4">
              <a:extLst>
                <a:ext uri="{FF2B5EF4-FFF2-40B4-BE49-F238E27FC236}">
                  <a16:creationId xmlns:a16="http://schemas.microsoft.com/office/drawing/2014/main" id="{76778C65-4472-491C-8200-2AA4D8D294B7}"/>
                </a:ext>
              </a:extLst>
            </p:cNvPr>
            <p:cNvSpPr/>
            <p:nvPr/>
          </p:nvSpPr>
          <p:spPr bwMode="auto">
            <a:xfrm>
              <a:off x="8431060" y="2441442"/>
              <a:ext cx="261931" cy="280158"/>
            </a:xfrm>
            <a:custGeom>
              <a:avLst/>
              <a:gdLst>
                <a:gd name="connsiteX0" fmla="*/ 387757 w 566852"/>
                <a:gd name="connsiteY0" fmla="*/ 525760 h 606298"/>
                <a:gd name="connsiteX1" fmla="*/ 367598 w 566852"/>
                <a:gd name="connsiteY1" fmla="*/ 545894 h 606298"/>
                <a:gd name="connsiteX2" fmla="*/ 387757 w 566852"/>
                <a:gd name="connsiteY2" fmla="*/ 566029 h 606298"/>
                <a:gd name="connsiteX3" fmla="*/ 407915 w 566852"/>
                <a:gd name="connsiteY3" fmla="*/ 545894 h 606298"/>
                <a:gd name="connsiteX4" fmla="*/ 387757 w 566852"/>
                <a:gd name="connsiteY4" fmla="*/ 525760 h 606298"/>
                <a:gd name="connsiteX5" fmla="*/ 387757 w 566852"/>
                <a:gd name="connsiteY5" fmla="*/ 485490 h 606298"/>
                <a:gd name="connsiteX6" fmla="*/ 448231 w 566852"/>
                <a:gd name="connsiteY6" fmla="*/ 545894 h 606298"/>
                <a:gd name="connsiteX7" fmla="*/ 387757 w 566852"/>
                <a:gd name="connsiteY7" fmla="*/ 606298 h 606298"/>
                <a:gd name="connsiteX8" fmla="*/ 327282 w 566852"/>
                <a:gd name="connsiteY8" fmla="*/ 545894 h 606298"/>
                <a:gd name="connsiteX9" fmla="*/ 387757 w 566852"/>
                <a:gd name="connsiteY9" fmla="*/ 485490 h 606298"/>
                <a:gd name="connsiteX10" fmla="*/ 359529 w 566852"/>
                <a:gd name="connsiteY10" fmla="*/ 303160 h 606298"/>
                <a:gd name="connsiteX11" fmla="*/ 337651 w 566852"/>
                <a:gd name="connsiteY11" fmla="*/ 421467 h 606298"/>
                <a:gd name="connsiteX12" fmla="*/ 430908 w 566852"/>
                <a:gd name="connsiteY12" fmla="*/ 303160 h 606298"/>
                <a:gd name="connsiteX13" fmla="*/ 247721 w 566852"/>
                <a:gd name="connsiteY13" fmla="*/ 303160 h 606298"/>
                <a:gd name="connsiteX14" fmla="*/ 261432 w 566852"/>
                <a:gd name="connsiteY14" fmla="*/ 392167 h 606298"/>
                <a:gd name="connsiteX15" fmla="*/ 283411 w 566852"/>
                <a:gd name="connsiteY15" fmla="*/ 431636 h 606298"/>
                <a:gd name="connsiteX16" fmla="*/ 305389 w 566852"/>
                <a:gd name="connsiteY16" fmla="*/ 392167 h 606298"/>
                <a:gd name="connsiteX17" fmla="*/ 319201 w 566852"/>
                <a:gd name="connsiteY17" fmla="*/ 303160 h 606298"/>
                <a:gd name="connsiteX18" fmla="*/ 135913 w 566852"/>
                <a:gd name="connsiteY18" fmla="*/ 303160 h 606298"/>
                <a:gd name="connsiteX19" fmla="*/ 229170 w 566852"/>
                <a:gd name="connsiteY19" fmla="*/ 421467 h 606298"/>
                <a:gd name="connsiteX20" fmla="*/ 207293 w 566852"/>
                <a:gd name="connsiteY20" fmla="*/ 303160 h 606298"/>
                <a:gd name="connsiteX21" fmla="*/ 337651 w 566852"/>
                <a:gd name="connsiteY21" fmla="*/ 144578 h 606298"/>
                <a:gd name="connsiteX22" fmla="*/ 359529 w 566852"/>
                <a:gd name="connsiteY22" fmla="*/ 262885 h 606298"/>
                <a:gd name="connsiteX23" fmla="*/ 430908 w 566852"/>
                <a:gd name="connsiteY23" fmla="*/ 262885 h 606298"/>
                <a:gd name="connsiteX24" fmla="*/ 337651 w 566852"/>
                <a:gd name="connsiteY24" fmla="*/ 144578 h 606298"/>
                <a:gd name="connsiteX25" fmla="*/ 229170 w 566852"/>
                <a:gd name="connsiteY25" fmla="*/ 144578 h 606298"/>
                <a:gd name="connsiteX26" fmla="*/ 135913 w 566852"/>
                <a:gd name="connsiteY26" fmla="*/ 262885 h 606298"/>
                <a:gd name="connsiteX27" fmla="*/ 207293 w 566852"/>
                <a:gd name="connsiteY27" fmla="*/ 262885 h 606298"/>
                <a:gd name="connsiteX28" fmla="*/ 229170 w 566852"/>
                <a:gd name="connsiteY28" fmla="*/ 144578 h 606298"/>
                <a:gd name="connsiteX29" fmla="*/ 283411 w 566852"/>
                <a:gd name="connsiteY29" fmla="*/ 134409 h 606298"/>
                <a:gd name="connsiteX30" fmla="*/ 261432 w 566852"/>
                <a:gd name="connsiteY30" fmla="*/ 173878 h 606298"/>
                <a:gd name="connsiteX31" fmla="*/ 247721 w 566852"/>
                <a:gd name="connsiteY31" fmla="*/ 262885 h 606298"/>
                <a:gd name="connsiteX32" fmla="*/ 319201 w 566852"/>
                <a:gd name="connsiteY32" fmla="*/ 262885 h 606298"/>
                <a:gd name="connsiteX33" fmla="*/ 305389 w 566852"/>
                <a:gd name="connsiteY33" fmla="*/ 173878 h 606298"/>
                <a:gd name="connsiteX34" fmla="*/ 283411 w 566852"/>
                <a:gd name="connsiteY34" fmla="*/ 134409 h 606298"/>
                <a:gd name="connsiteX35" fmla="*/ 283411 w 566852"/>
                <a:gd name="connsiteY35" fmla="*/ 94134 h 606298"/>
                <a:gd name="connsiteX36" fmla="*/ 472647 w 566852"/>
                <a:gd name="connsiteY36" fmla="*/ 283022 h 606298"/>
                <a:gd name="connsiteX37" fmla="*/ 283411 w 566852"/>
                <a:gd name="connsiteY37" fmla="*/ 472012 h 606298"/>
                <a:gd name="connsiteX38" fmla="*/ 94275 w 566852"/>
                <a:gd name="connsiteY38" fmla="*/ 283022 h 606298"/>
                <a:gd name="connsiteX39" fmla="*/ 283411 w 566852"/>
                <a:gd name="connsiteY39" fmla="*/ 94134 h 606298"/>
                <a:gd name="connsiteX40" fmla="*/ 283426 w 566852"/>
                <a:gd name="connsiteY40" fmla="*/ 0 h 606298"/>
                <a:gd name="connsiteX41" fmla="*/ 566852 w 566852"/>
                <a:gd name="connsiteY41" fmla="*/ 283002 h 606298"/>
                <a:gd name="connsiteX42" fmla="*/ 526521 w 566852"/>
                <a:gd name="connsiteY42" fmla="*/ 283002 h 606298"/>
                <a:gd name="connsiteX43" fmla="*/ 283426 w 566852"/>
                <a:gd name="connsiteY43" fmla="*/ 40270 h 606298"/>
                <a:gd name="connsiteX44" fmla="*/ 40331 w 566852"/>
                <a:gd name="connsiteY44" fmla="*/ 283002 h 606298"/>
                <a:gd name="connsiteX45" fmla="*/ 283426 w 566852"/>
                <a:gd name="connsiteY45" fmla="*/ 525734 h 606298"/>
                <a:gd name="connsiteX46" fmla="*/ 283426 w 566852"/>
                <a:gd name="connsiteY46" fmla="*/ 566005 h 606298"/>
                <a:gd name="connsiteX47" fmla="*/ 0 w 566852"/>
                <a:gd name="connsiteY47" fmla="*/ 283002 h 606298"/>
                <a:gd name="connsiteX48" fmla="*/ 283426 w 566852"/>
                <a:gd name="connsiteY48" fmla="*/ 0 h 6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6852" h="606298">
                  <a:moveTo>
                    <a:pt x="387757" y="525760"/>
                  </a:moveTo>
                  <a:cubicBezTo>
                    <a:pt x="376670" y="525760"/>
                    <a:pt x="367598" y="534820"/>
                    <a:pt x="367598" y="545894"/>
                  </a:cubicBezTo>
                  <a:cubicBezTo>
                    <a:pt x="367598" y="557069"/>
                    <a:pt x="376670" y="566029"/>
                    <a:pt x="387757" y="566029"/>
                  </a:cubicBezTo>
                  <a:cubicBezTo>
                    <a:pt x="398844" y="566029"/>
                    <a:pt x="407915" y="557069"/>
                    <a:pt x="407915" y="545894"/>
                  </a:cubicBezTo>
                  <a:cubicBezTo>
                    <a:pt x="407915" y="534820"/>
                    <a:pt x="398844" y="525760"/>
                    <a:pt x="387757" y="525760"/>
                  </a:cubicBezTo>
                  <a:close/>
                  <a:moveTo>
                    <a:pt x="387757" y="485490"/>
                  </a:moveTo>
                  <a:cubicBezTo>
                    <a:pt x="421118" y="485490"/>
                    <a:pt x="448231" y="512672"/>
                    <a:pt x="448231" y="545894"/>
                  </a:cubicBezTo>
                  <a:cubicBezTo>
                    <a:pt x="448231" y="579217"/>
                    <a:pt x="421118" y="606298"/>
                    <a:pt x="387757" y="606298"/>
                  </a:cubicBezTo>
                  <a:cubicBezTo>
                    <a:pt x="354395" y="606298"/>
                    <a:pt x="327282" y="579217"/>
                    <a:pt x="327282" y="545894"/>
                  </a:cubicBezTo>
                  <a:cubicBezTo>
                    <a:pt x="327282" y="512672"/>
                    <a:pt x="354395" y="485490"/>
                    <a:pt x="387757" y="485490"/>
                  </a:cubicBezTo>
                  <a:close/>
                  <a:moveTo>
                    <a:pt x="359529" y="303160"/>
                  </a:moveTo>
                  <a:cubicBezTo>
                    <a:pt x="357815" y="346556"/>
                    <a:pt x="350757" y="389650"/>
                    <a:pt x="337651" y="421467"/>
                  </a:cubicBezTo>
                  <a:cubicBezTo>
                    <a:pt x="386951" y="402135"/>
                    <a:pt x="423548" y="357229"/>
                    <a:pt x="430908" y="303160"/>
                  </a:cubicBezTo>
                  <a:close/>
                  <a:moveTo>
                    <a:pt x="247721" y="303160"/>
                  </a:moveTo>
                  <a:cubicBezTo>
                    <a:pt x="249031" y="336588"/>
                    <a:pt x="253871" y="367599"/>
                    <a:pt x="261432" y="392167"/>
                  </a:cubicBezTo>
                  <a:cubicBezTo>
                    <a:pt x="270909" y="422474"/>
                    <a:pt x="280890" y="430932"/>
                    <a:pt x="283411" y="431636"/>
                  </a:cubicBezTo>
                  <a:cubicBezTo>
                    <a:pt x="285931" y="430932"/>
                    <a:pt x="295912" y="422474"/>
                    <a:pt x="305389" y="392167"/>
                  </a:cubicBezTo>
                  <a:cubicBezTo>
                    <a:pt x="313051" y="367599"/>
                    <a:pt x="317790" y="336588"/>
                    <a:pt x="319201" y="303160"/>
                  </a:cubicBezTo>
                  <a:close/>
                  <a:moveTo>
                    <a:pt x="135913" y="303160"/>
                  </a:moveTo>
                  <a:cubicBezTo>
                    <a:pt x="143273" y="357229"/>
                    <a:pt x="179870" y="402135"/>
                    <a:pt x="229170" y="421467"/>
                  </a:cubicBezTo>
                  <a:cubicBezTo>
                    <a:pt x="216165" y="389650"/>
                    <a:pt x="209006" y="346556"/>
                    <a:pt x="207293" y="303160"/>
                  </a:cubicBezTo>
                  <a:close/>
                  <a:moveTo>
                    <a:pt x="337651" y="144578"/>
                  </a:moveTo>
                  <a:cubicBezTo>
                    <a:pt x="350757" y="176395"/>
                    <a:pt x="357815" y="219590"/>
                    <a:pt x="359529" y="262885"/>
                  </a:cubicBezTo>
                  <a:lnTo>
                    <a:pt x="430908" y="262885"/>
                  </a:lnTo>
                  <a:cubicBezTo>
                    <a:pt x="423548" y="208816"/>
                    <a:pt x="386951" y="163910"/>
                    <a:pt x="337651" y="144578"/>
                  </a:cubicBezTo>
                  <a:close/>
                  <a:moveTo>
                    <a:pt x="229170" y="144578"/>
                  </a:moveTo>
                  <a:cubicBezTo>
                    <a:pt x="179870" y="163910"/>
                    <a:pt x="143273" y="208816"/>
                    <a:pt x="135913" y="262885"/>
                  </a:cubicBezTo>
                  <a:lnTo>
                    <a:pt x="207293" y="262885"/>
                  </a:lnTo>
                  <a:cubicBezTo>
                    <a:pt x="209006" y="219590"/>
                    <a:pt x="216165" y="176395"/>
                    <a:pt x="229170" y="144578"/>
                  </a:cubicBezTo>
                  <a:close/>
                  <a:moveTo>
                    <a:pt x="283411" y="134409"/>
                  </a:moveTo>
                  <a:cubicBezTo>
                    <a:pt x="280890" y="135214"/>
                    <a:pt x="270909" y="143672"/>
                    <a:pt x="261432" y="173878"/>
                  </a:cubicBezTo>
                  <a:cubicBezTo>
                    <a:pt x="253871" y="198445"/>
                    <a:pt x="249031" y="229558"/>
                    <a:pt x="247721" y="262885"/>
                  </a:cubicBezTo>
                  <a:lnTo>
                    <a:pt x="319201" y="262885"/>
                  </a:lnTo>
                  <a:cubicBezTo>
                    <a:pt x="317790" y="229558"/>
                    <a:pt x="313051" y="198445"/>
                    <a:pt x="305389" y="173878"/>
                  </a:cubicBezTo>
                  <a:cubicBezTo>
                    <a:pt x="295912" y="143672"/>
                    <a:pt x="285931" y="135214"/>
                    <a:pt x="283411" y="134409"/>
                  </a:cubicBezTo>
                  <a:close/>
                  <a:moveTo>
                    <a:pt x="283411" y="94134"/>
                  </a:moveTo>
                  <a:cubicBezTo>
                    <a:pt x="387758" y="94134"/>
                    <a:pt x="472647" y="178811"/>
                    <a:pt x="472647" y="283022"/>
                  </a:cubicBezTo>
                  <a:cubicBezTo>
                    <a:pt x="472647" y="387233"/>
                    <a:pt x="387758" y="472012"/>
                    <a:pt x="283411" y="472012"/>
                  </a:cubicBezTo>
                  <a:cubicBezTo>
                    <a:pt x="179063" y="472012"/>
                    <a:pt x="94275" y="387233"/>
                    <a:pt x="94275" y="283022"/>
                  </a:cubicBezTo>
                  <a:cubicBezTo>
                    <a:pt x="94275" y="178811"/>
                    <a:pt x="179063" y="94134"/>
                    <a:pt x="283411" y="94134"/>
                  </a:cubicBezTo>
                  <a:close/>
                  <a:moveTo>
                    <a:pt x="283426" y="0"/>
                  </a:moveTo>
                  <a:cubicBezTo>
                    <a:pt x="439709" y="0"/>
                    <a:pt x="566852" y="126953"/>
                    <a:pt x="566852" y="283002"/>
                  </a:cubicBezTo>
                  <a:lnTo>
                    <a:pt x="526521" y="283002"/>
                  </a:lnTo>
                  <a:cubicBezTo>
                    <a:pt x="526521" y="149203"/>
                    <a:pt x="417527" y="40270"/>
                    <a:pt x="283426" y="40270"/>
                  </a:cubicBezTo>
                  <a:cubicBezTo>
                    <a:pt x="149426" y="40270"/>
                    <a:pt x="40331" y="149203"/>
                    <a:pt x="40331" y="283002"/>
                  </a:cubicBezTo>
                  <a:cubicBezTo>
                    <a:pt x="40331" y="416902"/>
                    <a:pt x="149426" y="525734"/>
                    <a:pt x="283426" y="525734"/>
                  </a:cubicBezTo>
                  <a:lnTo>
                    <a:pt x="283426" y="566005"/>
                  </a:lnTo>
                  <a:cubicBezTo>
                    <a:pt x="127143" y="566005"/>
                    <a:pt x="0" y="439051"/>
                    <a:pt x="0" y="283002"/>
                  </a:cubicBezTo>
                  <a:cubicBezTo>
                    <a:pt x="0" y="126953"/>
                    <a:pt x="127143" y="0"/>
                    <a:pt x="283426" y="0"/>
                  </a:cubicBezTo>
                  <a:close/>
                </a:path>
              </a:pathLst>
            </a:custGeom>
            <a:solidFill>
              <a:srgbClr val="7E7F8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ValueText4">
              <a:extLst>
                <a:ext uri="{FF2B5EF4-FFF2-40B4-BE49-F238E27FC236}">
                  <a16:creationId xmlns:a16="http://schemas.microsoft.com/office/drawing/2014/main" id="{09CCD86D-BB85-464B-8F5B-8CE6C1168B3D}"/>
                </a:ext>
              </a:extLst>
            </p:cNvPr>
            <p:cNvSpPr txBox="1"/>
            <p:nvPr/>
          </p:nvSpPr>
          <p:spPr>
            <a:xfrm>
              <a:off x="8289339" y="4008075"/>
              <a:ext cx="614398" cy="460796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>
                  <a:solidFill>
                    <a:srgbClr val="7E7F81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64%</a:t>
              </a:r>
              <a:endParaRPr lang="en-US" dirty="0">
                <a:solidFill>
                  <a:srgbClr val="7E7F8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endParaRPr>
            </a:p>
          </p:txBody>
        </p:sp>
        <p:sp>
          <p:nvSpPr>
            <p:cNvPr id="32" name="CustomText2">
              <a:extLst>
                <a:ext uri="{FF2B5EF4-FFF2-40B4-BE49-F238E27FC236}">
                  <a16:creationId xmlns:a16="http://schemas.microsoft.com/office/drawing/2014/main" id="{D26C543D-672B-428E-A75C-A3E250F95A9E}"/>
                </a:ext>
              </a:extLst>
            </p:cNvPr>
            <p:cNvSpPr/>
            <p:nvPr/>
          </p:nvSpPr>
          <p:spPr>
            <a:xfrm>
              <a:off x="3154865" y="4497863"/>
              <a:ext cx="967882" cy="271390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33" name="CustomText2">
              <a:extLst>
                <a:ext uri="{FF2B5EF4-FFF2-40B4-BE49-F238E27FC236}">
                  <a16:creationId xmlns:a16="http://schemas.microsoft.com/office/drawing/2014/main" id="{966CDB45-6320-441C-A2E2-369ECB266667}"/>
                </a:ext>
              </a:extLst>
            </p:cNvPr>
            <p:cNvSpPr/>
            <p:nvPr/>
          </p:nvSpPr>
          <p:spPr>
            <a:xfrm>
              <a:off x="4824820" y="4497863"/>
              <a:ext cx="967882" cy="271390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34" name="CustomText2">
              <a:extLst>
                <a:ext uri="{FF2B5EF4-FFF2-40B4-BE49-F238E27FC236}">
                  <a16:creationId xmlns:a16="http://schemas.microsoft.com/office/drawing/2014/main" id="{97328F73-A627-4438-B734-50852CCC5E78}"/>
                </a:ext>
              </a:extLst>
            </p:cNvPr>
            <p:cNvSpPr/>
            <p:nvPr/>
          </p:nvSpPr>
          <p:spPr>
            <a:xfrm>
              <a:off x="6494777" y="4497863"/>
              <a:ext cx="967882" cy="271390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35" name="CustomText2">
              <a:extLst>
                <a:ext uri="{FF2B5EF4-FFF2-40B4-BE49-F238E27FC236}">
                  <a16:creationId xmlns:a16="http://schemas.microsoft.com/office/drawing/2014/main" id="{5F631D36-A101-437C-8AF5-9CFF8DD3CFD3}"/>
                </a:ext>
              </a:extLst>
            </p:cNvPr>
            <p:cNvSpPr/>
            <p:nvPr/>
          </p:nvSpPr>
          <p:spPr>
            <a:xfrm>
              <a:off x="8109978" y="4497863"/>
              <a:ext cx="967882" cy="271390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37" name="ValueBack1-1">
              <a:extLst>
                <a:ext uri="{FF2B5EF4-FFF2-40B4-BE49-F238E27FC236}">
                  <a16:creationId xmlns:a16="http://schemas.microsoft.com/office/drawing/2014/main" id="{EB4D8440-AEB3-48D2-8DDD-C78C47AD31C8}"/>
                </a:ext>
              </a:extLst>
            </p:cNvPr>
            <p:cNvSpPr/>
            <p:nvPr/>
          </p:nvSpPr>
          <p:spPr bwMode="auto">
            <a:xfrm>
              <a:off x="6896598" y="3379316"/>
              <a:ext cx="82120" cy="82120"/>
            </a:xfrm>
            <a:prstGeom prst="ellipse">
              <a:avLst/>
            </a:prstGeom>
            <a:solidFill>
              <a:srgbClr val="537D8F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9" name="ValueBack1">
              <a:extLst>
                <a:ext uri="{FF2B5EF4-FFF2-40B4-BE49-F238E27FC236}">
                  <a16:creationId xmlns:a16="http://schemas.microsoft.com/office/drawing/2014/main" id="{AA5A3ED8-FE0A-42BB-B262-8D6871F650F8}"/>
                </a:ext>
              </a:extLst>
            </p:cNvPr>
            <p:cNvCxnSpPr>
              <a:cxnSpLocks/>
            </p:cNvCxnSpPr>
            <p:nvPr/>
          </p:nvCxnSpPr>
          <p:spPr>
            <a:xfrm>
              <a:off x="6929665" y="3508567"/>
              <a:ext cx="0" cy="383268"/>
            </a:xfrm>
            <a:prstGeom prst="line">
              <a:avLst/>
            </a:prstGeom>
            <a:ln w="28575" cap="rnd">
              <a:solidFill>
                <a:srgbClr val="537D8F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EE6F9C1-4442-4F75-A293-E94F1260CDAF}"/>
              </a:ext>
            </a:extLst>
          </p:cNvPr>
          <p:cNvSpPr txBox="1"/>
          <p:nvPr/>
        </p:nvSpPr>
        <p:spPr>
          <a:xfrm>
            <a:off x="3466834" y="5354878"/>
            <a:ext cx="5824934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B87FCB0-FC27-4CEC-A300-0B7B836B073F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6816E6C-74E9-4608-9F35-312A664DAF42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43" name="mountain_175982">
              <a:extLst>
                <a:ext uri="{FF2B5EF4-FFF2-40B4-BE49-F238E27FC236}">
                  <a16:creationId xmlns:a16="http://schemas.microsoft.com/office/drawing/2014/main" id="{9B3A7C65-91EE-4F1B-99C8-A06032FF9A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1958495675"/>
      </p:ext>
    </p:extLst>
  </p:cSld>
  <p:clrMapOvr>
    <a:masterClrMapping/>
  </p:clrMapOvr>
  <p:transition spd="slow" advClick="0" advTm="5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一个圆顶角，剪去另一个顶角 2">
            <a:extLst>
              <a:ext uri="{FF2B5EF4-FFF2-40B4-BE49-F238E27FC236}">
                <a16:creationId xmlns:a16="http://schemas.microsoft.com/office/drawing/2014/main" id="{1A2B3612-15EE-4E96-A115-B0AF60B0313E}"/>
              </a:ext>
            </a:extLst>
          </p:cNvPr>
          <p:cNvSpPr/>
          <p:nvPr/>
        </p:nvSpPr>
        <p:spPr>
          <a:xfrm>
            <a:off x="7017150" y="1667830"/>
            <a:ext cx="4103589" cy="2607713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96ADB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7C59258-2BAC-4427-AA44-EC019B569231}"/>
              </a:ext>
            </a:extLst>
          </p:cNvPr>
          <p:cNvGrpSpPr/>
          <p:nvPr/>
        </p:nvGrpSpPr>
        <p:grpSpPr>
          <a:xfrm>
            <a:off x="8275313" y="5307785"/>
            <a:ext cx="2247617" cy="1294714"/>
            <a:chOff x="9025581" y="5473664"/>
            <a:chExt cx="2247617" cy="129471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90D62FC-69C4-4319-AC8D-30A6B40F6122}"/>
                </a:ext>
              </a:extLst>
            </p:cNvPr>
            <p:cNvSpPr txBox="1"/>
            <p:nvPr/>
          </p:nvSpPr>
          <p:spPr>
            <a:xfrm>
              <a:off x="9274277" y="5473664"/>
              <a:ext cx="199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 here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DA96F1-1387-46B8-B105-0646FBC4398F}"/>
                </a:ext>
              </a:extLst>
            </p:cNvPr>
            <p:cNvSpPr txBox="1"/>
            <p:nvPr/>
          </p:nvSpPr>
          <p:spPr>
            <a:xfrm>
              <a:off x="9025581" y="5873774"/>
              <a:ext cx="2247617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B6FFB50-0152-4307-A850-72211E999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54" y="2097409"/>
            <a:ext cx="3594306" cy="2395567"/>
          </a:xfrm>
          <a:custGeom>
            <a:avLst/>
            <a:gdLst>
              <a:gd name="connsiteX0" fmla="*/ 0 w 2225324"/>
              <a:gd name="connsiteY0" fmla="*/ 0 h 1414130"/>
              <a:gd name="connsiteX1" fmla="*/ 1989631 w 2225324"/>
              <a:gd name="connsiteY1" fmla="*/ 0 h 1414130"/>
              <a:gd name="connsiteX2" fmla="*/ 2225324 w 2225324"/>
              <a:gd name="connsiteY2" fmla="*/ 235693 h 1414130"/>
              <a:gd name="connsiteX3" fmla="*/ 2225324 w 2225324"/>
              <a:gd name="connsiteY3" fmla="*/ 1414130 h 1414130"/>
              <a:gd name="connsiteX4" fmla="*/ 0 w 2225324"/>
              <a:gd name="connsiteY4" fmla="*/ 1414130 h 1414130"/>
              <a:gd name="connsiteX5" fmla="*/ 0 w 2225324"/>
              <a:gd name="connsiteY5" fmla="*/ 0 h 141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5324" h="1414130">
                <a:moveTo>
                  <a:pt x="0" y="0"/>
                </a:moveTo>
                <a:lnTo>
                  <a:pt x="1989631" y="0"/>
                </a:lnTo>
                <a:lnTo>
                  <a:pt x="2225324" y="235693"/>
                </a:lnTo>
                <a:lnTo>
                  <a:pt x="2225324" y="1414130"/>
                </a:lnTo>
                <a:lnTo>
                  <a:pt x="0" y="1414130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961DEA7-7757-46BF-A030-4AAEA31F3B43}"/>
              </a:ext>
            </a:extLst>
          </p:cNvPr>
          <p:cNvCxnSpPr/>
          <p:nvPr/>
        </p:nvCxnSpPr>
        <p:spPr>
          <a:xfrm>
            <a:off x="1171698" y="2238626"/>
            <a:ext cx="3375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A09E898-F90A-4A7A-8921-AE021B2080C6}"/>
              </a:ext>
            </a:extLst>
          </p:cNvPr>
          <p:cNvCxnSpPr/>
          <p:nvPr/>
        </p:nvCxnSpPr>
        <p:spPr>
          <a:xfrm>
            <a:off x="1171698" y="3632200"/>
            <a:ext cx="3375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1A4A5A3-162B-45AB-ADD1-3CCEE89B5E5C}"/>
              </a:ext>
            </a:extLst>
          </p:cNvPr>
          <p:cNvCxnSpPr/>
          <p:nvPr/>
        </p:nvCxnSpPr>
        <p:spPr>
          <a:xfrm>
            <a:off x="1170348" y="5025774"/>
            <a:ext cx="3375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DC3F0D-AE2D-4DCB-BC78-DAB97EB31005}"/>
              </a:ext>
            </a:extLst>
          </p:cNvPr>
          <p:cNvGrpSpPr/>
          <p:nvPr/>
        </p:nvGrpSpPr>
        <p:grpSpPr>
          <a:xfrm>
            <a:off x="397307" y="2523874"/>
            <a:ext cx="5054986" cy="1652487"/>
            <a:chOff x="397307" y="2523874"/>
            <a:chExt cx="5054986" cy="1652487"/>
          </a:xfrm>
        </p:grpSpPr>
        <p:sp>
          <p:nvSpPr>
            <p:cNvPr id="48" name="îśľíḋè">
              <a:extLst>
                <a:ext uri="{FF2B5EF4-FFF2-40B4-BE49-F238E27FC236}">
                  <a16:creationId xmlns:a16="http://schemas.microsoft.com/office/drawing/2014/main" id="{6A5BA36C-28A4-4B69-9803-38F5EECDEDF1}"/>
                </a:ext>
              </a:extLst>
            </p:cNvPr>
            <p:cNvSpPr txBox="1"/>
            <p:nvPr/>
          </p:nvSpPr>
          <p:spPr bwMode="auto">
            <a:xfrm>
              <a:off x="1071261" y="2523874"/>
              <a:ext cx="3583948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40" name="文本框 26">
              <a:extLst>
                <a:ext uri="{FF2B5EF4-FFF2-40B4-BE49-F238E27FC236}">
                  <a16:creationId xmlns:a16="http://schemas.microsoft.com/office/drawing/2014/main" id="{EE123864-77FC-4442-ABA2-104686A05C69}"/>
                </a:ext>
              </a:extLst>
            </p:cNvPr>
            <p:cNvSpPr txBox="1"/>
            <p:nvPr/>
          </p:nvSpPr>
          <p:spPr>
            <a:xfrm>
              <a:off x="1029966" y="3004758"/>
              <a:ext cx="4422327" cy="117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1" name="ïş1îḓê">
              <a:extLst>
                <a:ext uri="{FF2B5EF4-FFF2-40B4-BE49-F238E27FC236}">
                  <a16:creationId xmlns:a16="http://schemas.microsoft.com/office/drawing/2014/main" id="{0036D42A-8F16-4DFA-8171-BC89D8F9B96C}"/>
                </a:ext>
              </a:extLst>
            </p:cNvPr>
            <p:cNvSpPr/>
            <p:nvPr/>
          </p:nvSpPr>
          <p:spPr bwMode="auto">
            <a:xfrm>
              <a:off x="397307" y="2781282"/>
              <a:ext cx="481882" cy="380810"/>
            </a:xfrm>
            <a:custGeom>
              <a:avLst/>
              <a:gdLst>
                <a:gd name="connsiteX0" fmla="*/ 290921 w 606933"/>
                <a:gd name="connsiteY0" fmla="*/ 94699 h 479633"/>
                <a:gd name="connsiteX1" fmla="*/ 467294 w 606933"/>
                <a:gd name="connsiteY1" fmla="*/ 251150 h 479633"/>
                <a:gd name="connsiteX2" fmla="*/ 581741 w 606933"/>
                <a:gd name="connsiteY2" fmla="*/ 365342 h 479633"/>
                <a:gd name="connsiteX3" fmla="*/ 467394 w 606933"/>
                <a:gd name="connsiteY3" fmla="*/ 479633 h 479633"/>
                <a:gd name="connsiteX4" fmla="*/ 114447 w 606933"/>
                <a:gd name="connsiteY4" fmla="*/ 479633 h 479633"/>
                <a:gd name="connsiteX5" fmla="*/ 0 w 606933"/>
                <a:gd name="connsiteY5" fmla="*/ 365342 h 479633"/>
                <a:gd name="connsiteX6" fmla="*/ 114447 w 606933"/>
                <a:gd name="connsiteY6" fmla="*/ 251150 h 479633"/>
                <a:gd name="connsiteX7" fmla="*/ 290921 w 606933"/>
                <a:gd name="connsiteY7" fmla="*/ 94699 h 479633"/>
                <a:gd name="connsiteX8" fmla="*/ 389946 w 606933"/>
                <a:gd name="connsiteY8" fmla="*/ 0 h 479633"/>
                <a:gd name="connsiteX9" fmla="*/ 521599 w 606933"/>
                <a:gd name="connsiteY9" fmla="*/ 116670 h 479633"/>
                <a:gd name="connsiteX10" fmla="*/ 606933 w 606933"/>
                <a:gd name="connsiteY10" fmla="*/ 201876 h 479633"/>
                <a:gd name="connsiteX11" fmla="*/ 581923 w 606933"/>
                <a:gd name="connsiteY11" fmla="*/ 262009 h 479633"/>
                <a:gd name="connsiteX12" fmla="*/ 576521 w 606933"/>
                <a:gd name="connsiteY12" fmla="*/ 256315 h 479633"/>
                <a:gd name="connsiteX13" fmla="*/ 500891 w 606933"/>
                <a:gd name="connsiteY13" fmla="*/ 214761 h 479633"/>
                <a:gd name="connsiteX14" fmla="*/ 290906 w 606933"/>
                <a:gd name="connsiteY14" fmla="*/ 54739 h 479633"/>
                <a:gd name="connsiteX15" fmla="*/ 282403 w 606933"/>
                <a:gd name="connsiteY15" fmla="*/ 54939 h 479633"/>
                <a:gd name="connsiteX16" fmla="*/ 389946 w 606933"/>
                <a:gd name="connsiteY16" fmla="*/ 0 h 47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6933" h="479633">
                  <a:moveTo>
                    <a:pt x="290921" y="94699"/>
                  </a:moveTo>
                  <a:cubicBezTo>
                    <a:pt x="381858" y="94699"/>
                    <a:pt x="456889" y="163034"/>
                    <a:pt x="467294" y="251150"/>
                  </a:cubicBezTo>
                  <a:cubicBezTo>
                    <a:pt x="530520" y="251150"/>
                    <a:pt x="581741" y="302302"/>
                    <a:pt x="581741" y="365342"/>
                  </a:cubicBezTo>
                  <a:cubicBezTo>
                    <a:pt x="581741" y="428482"/>
                    <a:pt x="530520" y="479633"/>
                    <a:pt x="467394" y="479633"/>
                  </a:cubicBezTo>
                  <a:lnTo>
                    <a:pt x="114447" y="479633"/>
                  </a:lnTo>
                  <a:cubicBezTo>
                    <a:pt x="51221" y="479633"/>
                    <a:pt x="0" y="428482"/>
                    <a:pt x="0" y="365342"/>
                  </a:cubicBezTo>
                  <a:cubicBezTo>
                    <a:pt x="0" y="302302"/>
                    <a:pt x="51221" y="251150"/>
                    <a:pt x="114447" y="251150"/>
                  </a:cubicBezTo>
                  <a:cubicBezTo>
                    <a:pt x="124852" y="163034"/>
                    <a:pt x="199883" y="94699"/>
                    <a:pt x="290921" y="94699"/>
                  </a:cubicBezTo>
                  <a:close/>
                  <a:moveTo>
                    <a:pt x="389946" y="0"/>
                  </a:moveTo>
                  <a:cubicBezTo>
                    <a:pt x="457773" y="0"/>
                    <a:pt x="513796" y="50943"/>
                    <a:pt x="521599" y="116670"/>
                  </a:cubicBezTo>
                  <a:cubicBezTo>
                    <a:pt x="568718" y="116670"/>
                    <a:pt x="606933" y="154828"/>
                    <a:pt x="606933" y="201876"/>
                  </a:cubicBezTo>
                  <a:cubicBezTo>
                    <a:pt x="606933" y="225350"/>
                    <a:pt x="597329" y="246626"/>
                    <a:pt x="581923" y="262009"/>
                  </a:cubicBezTo>
                  <a:cubicBezTo>
                    <a:pt x="580222" y="260111"/>
                    <a:pt x="578422" y="258213"/>
                    <a:pt x="576521" y="256315"/>
                  </a:cubicBezTo>
                  <a:cubicBezTo>
                    <a:pt x="555412" y="235239"/>
                    <a:pt x="529302" y="221054"/>
                    <a:pt x="500891" y="214761"/>
                  </a:cubicBezTo>
                  <a:cubicBezTo>
                    <a:pt x="475580" y="121665"/>
                    <a:pt x="390246" y="54739"/>
                    <a:pt x="290906" y="54739"/>
                  </a:cubicBezTo>
                  <a:cubicBezTo>
                    <a:pt x="288005" y="54739"/>
                    <a:pt x="285204" y="54839"/>
                    <a:pt x="282403" y="54939"/>
                  </a:cubicBezTo>
                  <a:cubicBezTo>
                    <a:pt x="306513" y="21676"/>
                    <a:pt x="345628" y="0"/>
                    <a:pt x="389946" y="0"/>
                  </a:cubicBezTo>
                  <a:close/>
                </a:path>
              </a:pathLst>
            </a:custGeom>
            <a:solidFill>
              <a:srgbClr val="8BA7C0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353BAF2-445B-4FF5-A17E-8CF0A4375F8F}"/>
              </a:ext>
            </a:extLst>
          </p:cNvPr>
          <p:cNvGrpSpPr/>
          <p:nvPr/>
        </p:nvGrpSpPr>
        <p:grpSpPr>
          <a:xfrm>
            <a:off x="397307" y="3917448"/>
            <a:ext cx="5022328" cy="1626325"/>
            <a:chOff x="397307" y="3917448"/>
            <a:chExt cx="5022328" cy="1626325"/>
          </a:xfrm>
        </p:grpSpPr>
        <p:sp>
          <p:nvSpPr>
            <p:cNvPr id="46" name="íṣlíḓê">
              <a:extLst>
                <a:ext uri="{FF2B5EF4-FFF2-40B4-BE49-F238E27FC236}">
                  <a16:creationId xmlns:a16="http://schemas.microsoft.com/office/drawing/2014/main" id="{B5D7D43F-F477-48C9-B176-81756967D882}"/>
                </a:ext>
              </a:extLst>
            </p:cNvPr>
            <p:cNvSpPr txBox="1"/>
            <p:nvPr/>
          </p:nvSpPr>
          <p:spPr bwMode="auto">
            <a:xfrm>
              <a:off x="1071261" y="3917448"/>
              <a:ext cx="3583948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41" name="文本框 27">
              <a:extLst>
                <a:ext uri="{FF2B5EF4-FFF2-40B4-BE49-F238E27FC236}">
                  <a16:creationId xmlns:a16="http://schemas.microsoft.com/office/drawing/2014/main" id="{891B60BD-7B42-4392-B18F-28B5F4B5C408}"/>
                </a:ext>
              </a:extLst>
            </p:cNvPr>
            <p:cNvSpPr txBox="1"/>
            <p:nvPr/>
          </p:nvSpPr>
          <p:spPr>
            <a:xfrm>
              <a:off x="1076235" y="4372170"/>
              <a:ext cx="4343400" cy="117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2" name="ïş1îḓê">
              <a:extLst>
                <a:ext uri="{FF2B5EF4-FFF2-40B4-BE49-F238E27FC236}">
                  <a16:creationId xmlns:a16="http://schemas.microsoft.com/office/drawing/2014/main" id="{236C1277-2CE7-4C3D-A5B5-BBC445C0A46F}"/>
                </a:ext>
              </a:extLst>
            </p:cNvPr>
            <p:cNvSpPr/>
            <p:nvPr/>
          </p:nvSpPr>
          <p:spPr bwMode="auto">
            <a:xfrm>
              <a:off x="397307" y="4211132"/>
              <a:ext cx="481882" cy="380810"/>
            </a:xfrm>
            <a:custGeom>
              <a:avLst/>
              <a:gdLst>
                <a:gd name="connsiteX0" fmla="*/ 290921 w 606933"/>
                <a:gd name="connsiteY0" fmla="*/ 94699 h 479633"/>
                <a:gd name="connsiteX1" fmla="*/ 467294 w 606933"/>
                <a:gd name="connsiteY1" fmla="*/ 251150 h 479633"/>
                <a:gd name="connsiteX2" fmla="*/ 581741 w 606933"/>
                <a:gd name="connsiteY2" fmla="*/ 365342 h 479633"/>
                <a:gd name="connsiteX3" fmla="*/ 467394 w 606933"/>
                <a:gd name="connsiteY3" fmla="*/ 479633 h 479633"/>
                <a:gd name="connsiteX4" fmla="*/ 114447 w 606933"/>
                <a:gd name="connsiteY4" fmla="*/ 479633 h 479633"/>
                <a:gd name="connsiteX5" fmla="*/ 0 w 606933"/>
                <a:gd name="connsiteY5" fmla="*/ 365342 h 479633"/>
                <a:gd name="connsiteX6" fmla="*/ 114447 w 606933"/>
                <a:gd name="connsiteY6" fmla="*/ 251150 h 479633"/>
                <a:gd name="connsiteX7" fmla="*/ 290921 w 606933"/>
                <a:gd name="connsiteY7" fmla="*/ 94699 h 479633"/>
                <a:gd name="connsiteX8" fmla="*/ 389946 w 606933"/>
                <a:gd name="connsiteY8" fmla="*/ 0 h 479633"/>
                <a:gd name="connsiteX9" fmla="*/ 521599 w 606933"/>
                <a:gd name="connsiteY9" fmla="*/ 116670 h 479633"/>
                <a:gd name="connsiteX10" fmla="*/ 606933 w 606933"/>
                <a:gd name="connsiteY10" fmla="*/ 201876 h 479633"/>
                <a:gd name="connsiteX11" fmla="*/ 581923 w 606933"/>
                <a:gd name="connsiteY11" fmla="*/ 262009 h 479633"/>
                <a:gd name="connsiteX12" fmla="*/ 576521 w 606933"/>
                <a:gd name="connsiteY12" fmla="*/ 256315 h 479633"/>
                <a:gd name="connsiteX13" fmla="*/ 500891 w 606933"/>
                <a:gd name="connsiteY13" fmla="*/ 214761 h 479633"/>
                <a:gd name="connsiteX14" fmla="*/ 290906 w 606933"/>
                <a:gd name="connsiteY14" fmla="*/ 54739 h 479633"/>
                <a:gd name="connsiteX15" fmla="*/ 282403 w 606933"/>
                <a:gd name="connsiteY15" fmla="*/ 54939 h 479633"/>
                <a:gd name="connsiteX16" fmla="*/ 389946 w 606933"/>
                <a:gd name="connsiteY16" fmla="*/ 0 h 47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6933" h="479633">
                  <a:moveTo>
                    <a:pt x="290921" y="94699"/>
                  </a:moveTo>
                  <a:cubicBezTo>
                    <a:pt x="381858" y="94699"/>
                    <a:pt x="456889" y="163034"/>
                    <a:pt x="467294" y="251150"/>
                  </a:cubicBezTo>
                  <a:cubicBezTo>
                    <a:pt x="530520" y="251150"/>
                    <a:pt x="581741" y="302302"/>
                    <a:pt x="581741" y="365342"/>
                  </a:cubicBezTo>
                  <a:cubicBezTo>
                    <a:pt x="581741" y="428482"/>
                    <a:pt x="530520" y="479633"/>
                    <a:pt x="467394" y="479633"/>
                  </a:cubicBezTo>
                  <a:lnTo>
                    <a:pt x="114447" y="479633"/>
                  </a:lnTo>
                  <a:cubicBezTo>
                    <a:pt x="51221" y="479633"/>
                    <a:pt x="0" y="428482"/>
                    <a:pt x="0" y="365342"/>
                  </a:cubicBezTo>
                  <a:cubicBezTo>
                    <a:pt x="0" y="302302"/>
                    <a:pt x="51221" y="251150"/>
                    <a:pt x="114447" y="251150"/>
                  </a:cubicBezTo>
                  <a:cubicBezTo>
                    <a:pt x="124852" y="163034"/>
                    <a:pt x="199883" y="94699"/>
                    <a:pt x="290921" y="94699"/>
                  </a:cubicBezTo>
                  <a:close/>
                  <a:moveTo>
                    <a:pt x="389946" y="0"/>
                  </a:moveTo>
                  <a:cubicBezTo>
                    <a:pt x="457773" y="0"/>
                    <a:pt x="513796" y="50943"/>
                    <a:pt x="521599" y="116670"/>
                  </a:cubicBezTo>
                  <a:cubicBezTo>
                    <a:pt x="568718" y="116670"/>
                    <a:pt x="606933" y="154828"/>
                    <a:pt x="606933" y="201876"/>
                  </a:cubicBezTo>
                  <a:cubicBezTo>
                    <a:pt x="606933" y="225350"/>
                    <a:pt x="597329" y="246626"/>
                    <a:pt x="581923" y="262009"/>
                  </a:cubicBezTo>
                  <a:cubicBezTo>
                    <a:pt x="580222" y="260111"/>
                    <a:pt x="578422" y="258213"/>
                    <a:pt x="576521" y="256315"/>
                  </a:cubicBezTo>
                  <a:cubicBezTo>
                    <a:pt x="555412" y="235239"/>
                    <a:pt x="529302" y="221054"/>
                    <a:pt x="500891" y="214761"/>
                  </a:cubicBezTo>
                  <a:cubicBezTo>
                    <a:pt x="475580" y="121665"/>
                    <a:pt x="390246" y="54739"/>
                    <a:pt x="290906" y="54739"/>
                  </a:cubicBezTo>
                  <a:cubicBezTo>
                    <a:pt x="288005" y="54739"/>
                    <a:pt x="285204" y="54839"/>
                    <a:pt x="282403" y="54939"/>
                  </a:cubicBezTo>
                  <a:cubicBezTo>
                    <a:pt x="306513" y="21676"/>
                    <a:pt x="345628" y="0"/>
                    <a:pt x="389946" y="0"/>
                  </a:cubicBezTo>
                  <a:close/>
                </a:path>
              </a:pathLst>
            </a:custGeom>
            <a:solidFill>
              <a:srgbClr val="8BA7C0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1A59167-2701-4002-90FA-CB8289E4B2F2}"/>
              </a:ext>
            </a:extLst>
          </p:cNvPr>
          <p:cNvGrpSpPr/>
          <p:nvPr/>
        </p:nvGrpSpPr>
        <p:grpSpPr>
          <a:xfrm>
            <a:off x="304800" y="5311022"/>
            <a:ext cx="5108029" cy="1559200"/>
            <a:chOff x="397307" y="5311022"/>
            <a:chExt cx="5024231" cy="1559200"/>
          </a:xfrm>
        </p:grpSpPr>
        <p:sp>
          <p:nvSpPr>
            <p:cNvPr id="44" name="ïṡḻïḑê">
              <a:extLst>
                <a:ext uri="{FF2B5EF4-FFF2-40B4-BE49-F238E27FC236}">
                  <a16:creationId xmlns:a16="http://schemas.microsoft.com/office/drawing/2014/main" id="{FA25FEF9-784E-447F-AF12-4AB73176A69A}"/>
                </a:ext>
              </a:extLst>
            </p:cNvPr>
            <p:cNvSpPr txBox="1"/>
            <p:nvPr/>
          </p:nvSpPr>
          <p:spPr bwMode="auto">
            <a:xfrm>
              <a:off x="1069911" y="5311022"/>
              <a:ext cx="3583948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Text here</a:t>
              </a:r>
            </a:p>
          </p:txBody>
        </p:sp>
        <p:sp>
          <p:nvSpPr>
            <p:cNvPr id="42" name="文本框 28">
              <a:extLst>
                <a:ext uri="{FF2B5EF4-FFF2-40B4-BE49-F238E27FC236}">
                  <a16:creationId xmlns:a16="http://schemas.microsoft.com/office/drawing/2014/main" id="{58211A0A-992A-4BAD-9384-67CA0C649EAD}"/>
                </a:ext>
              </a:extLst>
            </p:cNvPr>
            <p:cNvSpPr txBox="1"/>
            <p:nvPr/>
          </p:nvSpPr>
          <p:spPr>
            <a:xfrm>
              <a:off x="1149392" y="5698619"/>
              <a:ext cx="4272146" cy="117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3" name="ïş1îḓê">
              <a:extLst>
                <a:ext uri="{FF2B5EF4-FFF2-40B4-BE49-F238E27FC236}">
                  <a16:creationId xmlns:a16="http://schemas.microsoft.com/office/drawing/2014/main" id="{5E50D544-9CC9-4D6E-A068-7CFE657324DB}"/>
                </a:ext>
              </a:extLst>
            </p:cNvPr>
            <p:cNvSpPr/>
            <p:nvPr/>
          </p:nvSpPr>
          <p:spPr bwMode="auto">
            <a:xfrm>
              <a:off x="397307" y="5519130"/>
              <a:ext cx="481882" cy="380810"/>
            </a:xfrm>
            <a:custGeom>
              <a:avLst/>
              <a:gdLst>
                <a:gd name="connsiteX0" fmla="*/ 290921 w 606933"/>
                <a:gd name="connsiteY0" fmla="*/ 94699 h 479633"/>
                <a:gd name="connsiteX1" fmla="*/ 467294 w 606933"/>
                <a:gd name="connsiteY1" fmla="*/ 251150 h 479633"/>
                <a:gd name="connsiteX2" fmla="*/ 581741 w 606933"/>
                <a:gd name="connsiteY2" fmla="*/ 365342 h 479633"/>
                <a:gd name="connsiteX3" fmla="*/ 467394 w 606933"/>
                <a:gd name="connsiteY3" fmla="*/ 479633 h 479633"/>
                <a:gd name="connsiteX4" fmla="*/ 114447 w 606933"/>
                <a:gd name="connsiteY4" fmla="*/ 479633 h 479633"/>
                <a:gd name="connsiteX5" fmla="*/ 0 w 606933"/>
                <a:gd name="connsiteY5" fmla="*/ 365342 h 479633"/>
                <a:gd name="connsiteX6" fmla="*/ 114447 w 606933"/>
                <a:gd name="connsiteY6" fmla="*/ 251150 h 479633"/>
                <a:gd name="connsiteX7" fmla="*/ 290921 w 606933"/>
                <a:gd name="connsiteY7" fmla="*/ 94699 h 479633"/>
                <a:gd name="connsiteX8" fmla="*/ 389946 w 606933"/>
                <a:gd name="connsiteY8" fmla="*/ 0 h 479633"/>
                <a:gd name="connsiteX9" fmla="*/ 521599 w 606933"/>
                <a:gd name="connsiteY9" fmla="*/ 116670 h 479633"/>
                <a:gd name="connsiteX10" fmla="*/ 606933 w 606933"/>
                <a:gd name="connsiteY10" fmla="*/ 201876 h 479633"/>
                <a:gd name="connsiteX11" fmla="*/ 581923 w 606933"/>
                <a:gd name="connsiteY11" fmla="*/ 262009 h 479633"/>
                <a:gd name="connsiteX12" fmla="*/ 576521 w 606933"/>
                <a:gd name="connsiteY12" fmla="*/ 256315 h 479633"/>
                <a:gd name="connsiteX13" fmla="*/ 500891 w 606933"/>
                <a:gd name="connsiteY13" fmla="*/ 214761 h 479633"/>
                <a:gd name="connsiteX14" fmla="*/ 290906 w 606933"/>
                <a:gd name="connsiteY14" fmla="*/ 54739 h 479633"/>
                <a:gd name="connsiteX15" fmla="*/ 282403 w 606933"/>
                <a:gd name="connsiteY15" fmla="*/ 54939 h 479633"/>
                <a:gd name="connsiteX16" fmla="*/ 389946 w 606933"/>
                <a:gd name="connsiteY16" fmla="*/ 0 h 47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6933" h="479633">
                  <a:moveTo>
                    <a:pt x="290921" y="94699"/>
                  </a:moveTo>
                  <a:cubicBezTo>
                    <a:pt x="381858" y="94699"/>
                    <a:pt x="456889" y="163034"/>
                    <a:pt x="467294" y="251150"/>
                  </a:cubicBezTo>
                  <a:cubicBezTo>
                    <a:pt x="530520" y="251150"/>
                    <a:pt x="581741" y="302302"/>
                    <a:pt x="581741" y="365342"/>
                  </a:cubicBezTo>
                  <a:cubicBezTo>
                    <a:pt x="581741" y="428482"/>
                    <a:pt x="530520" y="479633"/>
                    <a:pt x="467394" y="479633"/>
                  </a:cubicBezTo>
                  <a:lnTo>
                    <a:pt x="114447" y="479633"/>
                  </a:lnTo>
                  <a:cubicBezTo>
                    <a:pt x="51221" y="479633"/>
                    <a:pt x="0" y="428482"/>
                    <a:pt x="0" y="365342"/>
                  </a:cubicBezTo>
                  <a:cubicBezTo>
                    <a:pt x="0" y="302302"/>
                    <a:pt x="51221" y="251150"/>
                    <a:pt x="114447" y="251150"/>
                  </a:cubicBezTo>
                  <a:cubicBezTo>
                    <a:pt x="124852" y="163034"/>
                    <a:pt x="199883" y="94699"/>
                    <a:pt x="290921" y="94699"/>
                  </a:cubicBezTo>
                  <a:close/>
                  <a:moveTo>
                    <a:pt x="389946" y="0"/>
                  </a:moveTo>
                  <a:cubicBezTo>
                    <a:pt x="457773" y="0"/>
                    <a:pt x="513796" y="50943"/>
                    <a:pt x="521599" y="116670"/>
                  </a:cubicBezTo>
                  <a:cubicBezTo>
                    <a:pt x="568718" y="116670"/>
                    <a:pt x="606933" y="154828"/>
                    <a:pt x="606933" y="201876"/>
                  </a:cubicBezTo>
                  <a:cubicBezTo>
                    <a:pt x="606933" y="225350"/>
                    <a:pt x="597329" y="246626"/>
                    <a:pt x="581923" y="262009"/>
                  </a:cubicBezTo>
                  <a:cubicBezTo>
                    <a:pt x="580222" y="260111"/>
                    <a:pt x="578422" y="258213"/>
                    <a:pt x="576521" y="256315"/>
                  </a:cubicBezTo>
                  <a:cubicBezTo>
                    <a:pt x="555412" y="235239"/>
                    <a:pt x="529302" y="221054"/>
                    <a:pt x="500891" y="214761"/>
                  </a:cubicBezTo>
                  <a:cubicBezTo>
                    <a:pt x="475580" y="121665"/>
                    <a:pt x="390246" y="54739"/>
                    <a:pt x="290906" y="54739"/>
                  </a:cubicBezTo>
                  <a:cubicBezTo>
                    <a:pt x="288005" y="54739"/>
                    <a:pt x="285204" y="54839"/>
                    <a:pt x="282403" y="54939"/>
                  </a:cubicBezTo>
                  <a:cubicBezTo>
                    <a:pt x="306513" y="21676"/>
                    <a:pt x="345628" y="0"/>
                    <a:pt x="389946" y="0"/>
                  </a:cubicBezTo>
                  <a:close/>
                </a:path>
              </a:pathLst>
            </a:custGeom>
            <a:solidFill>
              <a:srgbClr val="8BA7C0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5870962-7CE0-492D-BDF2-6E681819C44C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6898593-994F-4B99-88DE-A2CDEBF6A7E9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56" name="mountain_175982">
              <a:extLst>
                <a:ext uri="{FF2B5EF4-FFF2-40B4-BE49-F238E27FC236}">
                  <a16:creationId xmlns:a16="http://schemas.microsoft.com/office/drawing/2014/main" id="{513F5110-A988-4AC1-913D-DD19E0A069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9E8A0E-5D04-4178-A513-2AFC3CD798D7}"/>
              </a:ext>
            </a:extLst>
          </p:cNvPr>
          <p:cNvGrpSpPr/>
          <p:nvPr/>
        </p:nvGrpSpPr>
        <p:grpSpPr>
          <a:xfrm>
            <a:off x="400596" y="1130300"/>
            <a:ext cx="5091160" cy="1633560"/>
            <a:chOff x="400596" y="1130300"/>
            <a:chExt cx="5091160" cy="1633560"/>
          </a:xfrm>
        </p:grpSpPr>
        <p:grpSp>
          <p:nvGrpSpPr>
            <p:cNvPr id="32" name="ïŝľíḓé">
              <a:extLst>
                <a:ext uri="{FF2B5EF4-FFF2-40B4-BE49-F238E27FC236}">
                  <a16:creationId xmlns:a16="http://schemas.microsoft.com/office/drawing/2014/main" id="{A3077D89-D00D-4C3F-A587-8C8DBB191861}"/>
                </a:ext>
              </a:extLst>
            </p:cNvPr>
            <p:cNvGrpSpPr/>
            <p:nvPr/>
          </p:nvGrpSpPr>
          <p:grpSpPr>
            <a:xfrm>
              <a:off x="400596" y="1130300"/>
              <a:ext cx="4254613" cy="601943"/>
              <a:chOff x="3929898" y="1615921"/>
              <a:chExt cx="4254613" cy="601943"/>
            </a:xfrm>
          </p:grpSpPr>
          <p:sp>
            <p:nvSpPr>
              <p:cNvPr id="49" name="ïş1îḓê">
                <a:extLst>
                  <a:ext uri="{FF2B5EF4-FFF2-40B4-BE49-F238E27FC236}">
                    <a16:creationId xmlns:a16="http://schemas.microsoft.com/office/drawing/2014/main" id="{2154DD51-136A-403B-8E1C-0C73C35C91E0}"/>
                  </a:ext>
                </a:extLst>
              </p:cNvPr>
              <p:cNvSpPr/>
              <p:nvPr/>
            </p:nvSpPr>
            <p:spPr bwMode="auto">
              <a:xfrm>
                <a:off x="3929898" y="1837054"/>
                <a:ext cx="481882" cy="380810"/>
              </a:xfrm>
              <a:custGeom>
                <a:avLst/>
                <a:gdLst>
                  <a:gd name="connsiteX0" fmla="*/ 290921 w 606933"/>
                  <a:gd name="connsiteY0" fmla="*/ 94699 h 479633"/>
                  <a:gd name="connsiteX1" fmla="*/ 467294 w 606933"/>
                  <a:gd name="connsiteY1" fmla="*/ 251150 h 479633"/>
                  <a:gd name="connsiteX2" fmla="*/ 581741 w 606933"/>
                  <a:gd name="connsiteY2" fmla="*/ 365342 h 479633"/>
                  <a:gd name="connsiteX3" fmla="*/ 467394 w 606933"/>
                  <a:gd name="connsiteY3" fmla="*/ 479633 h 479633"/>
                  <a:gd name="connsiteX4" fmla="*/ 114447 w 606933"/>
                  <a:gd name="connsiteY4" fmla="*/ 479633 h 479633"/>
                  <a:gd name="connsiteX5" fmla="*/ 0 w 606933"/>
                  <a:gd name="connsiteY5" fmla="*/ 365342 h 479633"/>
                  <a:gd name="connsiteX6" fmla="*/ 114447 w 606933"/>
                  <a:gd name="connsiteY6" fmla="*/ 251150 h 479633"/>
                  <a:gd name="connsiteX7" fmla="*/ 290921 w 606933"/>
                  <a:gd name="connsiteY7" fmla="*/ 94699 h 479633"/>
                  <a:gd name="connsiteX8" fmla="*/ 389946 w 606933"/>
                  <a:gd name="connsiteY8" fmla="*/ 0 h 479633"/>
                  <a:gd name="connsiteX9" fmla="*/ 521599 w 606933"/>
                  <a:gd name="connsiteY9" fmla="*/ 116670 h 479633"/>
                  <a:gd name="connsiteX10" fmla="*/ 606933 w 606933"/>
                  <a:gd name="connsiteY10" fmla="*/ 201876 h 479633"/>
                  <a:gd name="connsiteX11" fmla="*/ 581923 w 606933"/>
                  <a:gd name="connsiteY11" fmla="*/ 262009 h 479633"/>
                  <a:gd name="connsiteX12" fmla="*/ 576521 w 606933"/>
                  <a:gd name="connsiteY12" fmla="*/ 256315 h 479633"/>
                  <a:gd name="connsiteX13" fmla="*/ 500891 w 606933"/>
                  <a:gd name="connsiteY13" fmla="*/ 214761 h 479633"/>
                  <a:gd name="connsiteX14" fmla="*/ 290906 w 606933"/>
                  <a:gd name="connsiteY14" fmla="*/ 54739 h 479633"/>
                  <a:gd name="connsiteX15" fmla="*/ 282403 w 606933"/>
                  <a:gd name="connsiteY15" fmla="*/ 54939 h 479633"/>
                  <a:gd name="connsiteX16" fmla="*/ 389946 w 606933"/>
                  <a:gd name="connsiteY16" fmla="*/ 0 h 47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6933" h="479633">
                    <a:moveTo>
                      <a:pt x="290921" y="94699"/>
                    </a:moveTo>
                    <a:cubicBezTo>
                      <a:pt x="381858" y="94699"/>
                      <a:pt x="456889" y="163034"/>
                      <a:pt x="467294" y="251150"/>
                    </a:cubicBezTo>
                    <a:cubicBezTo>
                      <a:pt x="530520" y="251150"/>
                      <a:pt x="581741" y="302302"/>
                      <a:pt x="581741" y="365342"/>
                    </a:cubicBezTo>
                    <a:cubicBezTo>
                      <a:pt x="581741" y="428482"/>
                      <a:pt x="530520" y="479633"/>
                      <a:pt x="467394" y="479633"/>
                    </a:cubicBezTo>
                    <a:lnTo>
                      <a:pt x="114447" y="479633"/>
                    </a:lnTo>
                    <a:cubicBezTo>
                      <a:pt x="51221" y="479633"/>
                      <a:pt x="0" y="428482"/>
                      <a:pt x="0" y="365342"/>
                    </a:cubicBezTo>
                    <a:cubicBezTo>
                      <a:pt x="0" y="302302"/>
                      <a:pt x="51221" y="251150"/>
                      <a:pt x="114447" y="251150"/>
                    </a:cubicBezTo>
                    <a:cubicBezTo>
                      <a:pt x="124852" y="163034"/>
                      <a:pt x="199883" y="94699"/>
                      <a:pt x="290921" y="94699"/>
                    </a:cubicBezTo>
                    <a:close/>
                    <a:moveTo>
                      <a:pt x="389946" y="0"/>
                    </a:moveTo>
                    <a:cubicBezTo>
                      <a:pt x="457773" y="0"/>
                      <a:pt x="513796" y="50943"/>
                      <a:pt x="521599" y="116670"/>
                    </a:cubicBezTo>
                    <a:cubicBezTo>
                      <a:pt x="568718" y="116670"/>
                      <a:pt x="606933" y="154828"/>
                      <a:pt x="606933" y="201876"/>
                    </a:cubicBezTo>
                    <a:cubicBezTo>
                      <a:pt x="606933" y="225350"/>
                      <a:pt x="597329" y="246626"/>
                      <a:pt x="581923" y="262009"/>
                    </a:cubicBezTo>
                    <a:cubicBezTo>
                      <a:pt x="580222" y="260111"/>
                      <a:pt x="578422" y="258213"/>
                      <a:pt x="576521" y="256315"/>
                    </a:cubicBezTo>
                    <a:cubicBezTo>
                      <a:pt x="555412" y="235239"/>
                      <a:pt x="529302" y="221054"/>
                      <a:pt x="500891" y="214761"/>
                    </a:cubicBezTo>
                    <a:cubicBezTo>
                      <a:pt x="475580" y="121665"/>
                      <a:pt x="390246" y="54739"/>
                      <a:pt x="290906" y="54739"/>
                    </a:cubicBezTo>
                    <a:cubicBezTo>
                      <a:pt x="288005" y="54739"/>
                      <a:pt x="285204" y="54839"/>
                      <a:pt x="282403" y="54939"/>
                    </a:cubicBezTo>
                    <a:cubicBezTo>
                      <a:pt x="306513" y="21676"/>
                      <a:pt x="345628" y="0"/>
                      <a:pt x="389946" y="0"/>
                    </a:cubicBezTo>
                    <a:close/>
                  </a:path>
                </a:pathLst>
              </a:custGeom>
              <a:solidFill>
                <a:srgbClr val="5C7A9A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50" name="îś1îḑé">
                <a:extLst>
                  <a:ext uri="{FF2B5EF4-FFF2-40B4-BE49-F238E27FC236}">
                    <a16:creationId xmlns:a16="http://schemas.microsoft.com/office/drawing/2014/main" id="{B0E8DB0B-DA8D-4618-9DF2-994FD2AE5848}"/>
                  </a:ext>
                </a:extLst>
              </p:cNvPr>
              <p:cNvSpPr txBox="1"/>
              <p:nvPr/>
            </p:nvSpPr>
            <p:spPr bwMode="auto">
              <a:xfrm>
                <a:off x="4600563" y="1615921"/>
                <a:ext cx="3583948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Bold" panose="020B0800000000000000" pitchFamily="34" charset="-122"/>
                    <a:ea typeface="Noto Sans S Chinese Bold" panose="020B0800000000000000" pitchFamily="34" charset="-122"/>
                  </a:rPr>
                  <a:t>Text here</a:t>
                </a:r>
              </a:p>
            </p:txBody>
          </p:sp>
        </p:grpSp>
        <p:sp>
          <p:nvSpPr>
            <p:cNvPr id="34" name="文本框 26">
              <a:extLst>
                <a:ext uri="{FF2B5EF4-FFF2-40B4-BE49-F238E27FC236}">
                  <a16:creationId xmlns:a16="http://schemas.microsoft.com/office/drawing/2014/main" id="{888E5855-7754-459C-9552-3D3A230BDECA}"/>
                </a:ext>
              </a:extLst>
            </p:cNvPr>
            <p:cNvSpPr txBox="1"/>
            <p:nvPr/>
          </p:nvSpPr>
          <p:spPr>
            <a:xfrm>
              <a:off x="1069429" y="1592257"/>
              <a:ext cx="4422327" cy="117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双击输入替换内容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58pic.com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987226"/>
      </p:ext>
    </p:extLst>
  </p:cSld>
  <p:clrMapOvr>
    <a:masterClrMapping/>
  </p:clrMapOvr>
  <p:transition spd="slow" advClick="0" advTm="5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8DCE934-34A6-4EE2-8E01-7C3C2C0049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79AD35-A8AD-49B1-ACC3-8458C05332D2}"/>
              </a:ext>
            </a:extLst>
          </p:cNvPr>
          <p:cNvSpPr/>
          <p:nvPr/>
        </p:nvSpPr>
        <p:spPr>
          <a:xfrm>
            <a:off x="7077382" y="3189223"/>
            <a:ext cx="343482" cy="36040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5DD8E3-3023-4DD4-B80C-B92FF301E86F}"/>
              </a:ext>
            </a:extLst>
          </p:cNvPr>
          <p:cNvSpPr/>
          <p:nvPr/>
        </p:nvSpPr>
        <p:spPr>
          <a:xfrm>
            <a:off x="4649811" y="2691377"/>
            <a:ext cx="422994" cy="4438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40D92F-DAAD-4F6C-AE36-6BCC5D7ED0FC}"/>
              </a:ext>
            </a:extLst>
          </p:cNvPr>
          <p:cNvSpPr/>
          <p:nvPr/>
        </p:nvSpPr>
        <p:spPr>
          <a:xfrm>
            <a:off x="7613374" y="2767143"/>
            <a:ext cx="351719" cy="36904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CC75E0-63AB-427B-89CC-21E039BD19AF}"/>
              </a:ext>
            </a:extLst>
          </p:cNvPr>
          <p:cNvSpPr txBox="1"/>
          <p:nvPr/>
        </p:nvSpPr>
        <p:spPr>
          <a:xfrm>
            <a:off x="4752677" y="3744605"/>
            <a:ext cx="333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在此处添加标题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C9BFF0-2832-4433-B5F3-076AA362F24D}"/>
              </a:ext>
            </a:extLst>
          </p:cNvPr>
          <p:cNvSpPr txBox="1"/>
          <p:nvPr/>
        </p:nvSpPr>
        <p:spPr>
          <a:xfrm>
            <a:off x="4243559" y="4440571"/>
            <a:ext cx="4060469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C05D270-5EA0-487E-8817-AA9540CCF5D9}"/>
              </a:ext>
            </a:extLst>
          </p:cNvPr>
          <p:cNvSpPr/>
          <p:nvPr/>
        </p:nvSpPr>
        <p:spPr>
          <a:xfrm>
            <a:off x="4918887" y="924398"/>
            <a:ext cx="2330236" cy="2445026"/>
          </a:xfrm>
          <a:custGeom>
            <a:avLst/>
            <a:gdLst/>
            <a:ahLst/>
            <a:cxnLst/>
            <a:rect l="l" t="t" r="r" b="b"/>
            <a:pathLst>
              <a:path w="2330236" h="2445026">
                <a:moveTo>
                  <a:pt x="757627" y="781421"/>
                </a:moveTo>
                <a:cubicBezTo>
                  <a:pt x="815714" y="781447"/>
                  <a:pt x="861757" y="814626"/>
                  <a:pt x="895756" y="880960"/>
                </a:cubicBezTo>
                <a:cubicBezTo>
                  <a:pt x="929755" y="947293"/>
                  <a:pt x="947136" y="1046626"/>
                  <a:pt x="947898" y="1178959"/>
                </a:cubicBezTo>
                <a:cubicBezTo>
                  <a:pt x="947136" y="1313680"/>
                  <a:pt x="929755" y="1414638"/>
                  <a:pt x="895756" y="1481833"/>
                </a:cubicBezTo>
                <a:cubicBezTo>
                  <a:pt x="861757" y="1549029"/>
                  <a:pt x="815714" y="1582614"/>
                  <a:pt x="757627" y="1582588"/>
                </a:cubicBezTo>
                <a:cubicBezTo>
                  <a:pt x="698955" y="1582614"/>
                  <a:pt x="652556" y="1549029"/>
                  <a:pt x="618430" y="1481833"/>
                </a:cubicBezTo>
                <a:cubicBezTo>
                  <a:pt x="584304" y="1414638"/>
                  <a:pt x="566873" y="1313680"/>
                  <a:pt x="566136" y="1178959"/>
                </a:cubicBezTo>
                <a:cubicBezTo>
                  <a:pt x="566873" y="1046626"/>
                  <a:pt x="584304" y="947293"/>
                  <a:pt x="618430" y="880960"/>
                </a:cubicBezTo>
                <a:cubicBezTo>
                  <a:pt x="652556" y="814626"/>
                  <a:pt x="698955" y="781447"/>
                  <a:pt x="757627" y="781421"/>
                </a:cubicBezTo>
                <a:close/>
                <a:moveTo>
                  <a:pt x="1379800" y="721833"/>
                </a:moveTo>
                <a:cubicBezTo>
                  <a:pt x="1326638" y="722513"/>
                  <a:pt x="1279952" y="734530"/>
                  <a:pt x="1239744" y="757883"/>
                </a:cubicBezTo>
                <a:cubicBezTo>
                  <a:pt x="1199536" y="781236"/>
                  <a:pt x="1162909" y="811844"/>
                  <a:pt x="1129864" y="849707"/>
                </a:cubicBezTo>
                <a:lnTo>
                  <a:pt x="1174974" y="892388"/>
                </a:lnTo>
                <a:cubicBezTo>
                  <a:pt x="1200806" y="860022"/>
                  <a:pt x="1230524" y="833601"/>
                  <a:pt x="1264128" y="813125"/>
                </a:cubicBezTo>
                <a:cubicBezTo>
                  <a:pt x="1297732" y="792650"/>
                  <a:pt x="1333851" y="782082"/>
                  <a:pt x="1372485" y="781421"/>
                </a:cubicBezTo>
                <a:cubicBezTo>
                  <a:pt x="1434994" y="782717"/>
                  <a:pt x="1480968" y="801770"/>
                  <a:pt x="1510407" y="838581"/>
                </a:cubicBezTo>
                <a:cubicBezTo>
                  <a:pt x="1539845" y="875392"/>
                  <a:pt x="1554425" y="922188"/>
                  <a:pt x="1554145" y="978968"/>
                </a:cubicBezTo>
                <a:cubicBezTo>
                  <a:pt x="1555441" y="1058309"/>
                  <a:pt x="1522980" y="1146564"/>
                  <a:pt x="1456762" y="1243733"/>
                </a:cubicBezTo>
                <a:cubicBezTo>
                  <a:pt x="1390544" y="1340902"/>
                  <a:pt x="1282797" y="1453838"/>
                  <a:pt x="1133521" y="1582542"/>
                </a:cubicBezTo>
                <a:lnTo>
                  <a:pt x="1133521" y="1626327"/>
                </a:lnTo>
                <a:lnTo>
                  <a:pt x="1668598" y="1626327"/>
                </a:lnTo>
                <a:lnTo>
                  <a:pt x="1668598" y="1563081"/>
                </a:lnTo>
                <a:lnTo>
                  <a:pt x="1391992" y="1563081"/>
                </a:lnTo>
                <a:cubicBezTo>
                  <a:pt x="1368675" y="1563157"/>
                  <a:pt x="1344595" y="1563917"/>
                  <a:pt x="1319754" y="1565362"/>
                </a:cubicBezTo>
                <a:cubicBezTo>
                  <a:pt x="1294913" y="1566806"/>
                  <a:pt x="1270224" y="1568479"/>
                  <a:pt x="1245688" y="1570379"/>
                </a:cubicBezTo>
                <a:cubicBezTo>
                  <a:pt x="1365011" y="1460740"/>
                  <a:pt x="1457949" y="1357499"/>
                  <a:pt x="1524504" y="1260657"/>
                </a:cubicBezTo>
                <a:cubicBezTo>
                  <a:pt x="1591058" y="1163815"/>
                  <a:pt x="1624865" y="1069106"/>
                  <a:pt x="1625926" y="976529"/>
                </a:cubicBezTo>
                <a:cubicBezTo>
                  <a:pt x="1625348" y="898695"/>
                  <a:pt x="1603682" y="837040"/>
                  <a:pt x="1560927" y="791562"/>
                </a:cubicBezTo>
                <a:cubicBezTo>
                  <a:pt x="1518173" y="746085"/>
                  <a:pt x="1457797" y="722842"/>
                  <a:pt x="1379800" y="721833"/>
                </a:cubicBezTo>
                <a:close/>
                <a:moveTo>
                  <a:pt x="757627" y="721833"/>
                </a:moveTo>
                <a:cubicBezTo>
                  <a:pt x="675737" y="721598"/>
                  <a:pt x="611785" y="759221"/>
                  <a:pt x="565769" y="834703"/>
                </a:cubicBezTo>
                <a:cubicBezTo>
                  <a:pt x="519753" y="910185"/>
                  <a:pt x="496355" y="1024937"/>
                  <a:pt x="495575" y="1178959"/>
                </a:cubicBezTo>
                <a:cubicBezTo>
                  <a:pt x="496355" y="1334835"/>
                  <a:pt x="519753" y="1451060"/>
                  <a:pt x="565769" y="1527633"/>
                </a:cubicBezTo>
                <a:cubicBezTo>
                  <a:pt x="611785" y="1604205"/>
                  <a:pt x="675737" y="1642387"/>
                  <a:pt x="757627" y="1642177"/>
                </a:cubicBezTo>
                <a:cubicBezTo>
                  <a:pt x="838931" y="1642387"/>
                  <a:pt x="902528" y="1604205"/>
                  <a:pt x="948417" y="1527633"/>
                </a:cubicBezTo>
                <a:cubicBezTo>
                  <a:pt x="994306" y="1451060"/>
                  <a:pt x="1017654" y="1334835"/>
                  <a:pt x="1018459" y="1178959"/>
                </a:cubicBezTo>
                <a:cubicBezTo>
                  <a:pt x="1017654" y="1024937"/>
                  <a:pt x="994306" y="910185"/>
                  <a:pt x="948417" y="834703"/>
                </a:cubicBezTo>
                <a:cubicBezTo>
                  <a:pt x="902528" y="759221"/>
                  <a:pt x="838931" y="721598"/>
                  <a:pt x="757627" y="721833"/>
                </a:cubicBezTo>
                <a:close/>
                <a:moveTo>
                  <a:pt x="0" y="0"/>
                </a:moveTo>
                <a:lnTo>
                  <a:pt x="2330236" y="0"/>
                </a:lnTo>
                <a:lnTo>
                  <a:pt x="2330236" y="2445026"/>
                </a:lnTo>
                <a:lnTo>
                  <a:pt x="0" y="2445026"/>
                </a:lnTo>
                <a:close/>
              </a:path>
            </a:pathLst>
          </a:custGeom>
          <a:solidFill>
            <a:schemeClr val="bg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98A9E1A-B1F8-4534-B86C-E233DF288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274"/>
            <a:ext cx="6411955" cy="413366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75A36A5-C7B4-4CA1-901F-5994E9EB3E08}"/>
              </a:ext>
            </a:extLst>
          </p:cNvPr>
          <p:cNvGrpSpPr/>
          <p:nvPr/>
        </p:nvGrpSpPr>
        <p:grpSpPr>
          <a:xfrm>
            <a:off x="7930655" y="2401122"/>
            <a:ext cx="4019104" cy="3647259"/>
            <a:chOff x="1360890" y="1834592"/>
            <a:chExt cx="4019104" cy="364725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23A2491-CFB5-49D8-9561-02BDF19EC3F5}"/>
                </a:ext>
              </a:extLst>
            </p:cNvPr>
            <p:cNvGrpSpPr/>
            <p:nvPr/>
          </p:nvGrpSpPr>
          <p:grpSpPr>
            <a:xfrm>
              <a:off x="1360890" y="1834592"/>
              <a:ext cx="4019104" cy="464679"/>
              <a:chOff x="637954" y="1834592"/>
              <a:chExt cx="4019104" cy="46467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84518F5-D1F3-4D28-9F24-3ADCD1DADEB8}"/>
                  </a:ext>
                </a:extLst>
              </p:cNvPr>
              <p:cNvSpPr/>
              <p:nvPr/>
            </p:nvSpPr>
            <p:spPr>
              <a:xfrm>
                <a:off x="637954" y="1947866"/>
                <a:ext cx="238132" cy="238132"/>
              </a:xfrm>
              <a:prstGeom prst="ellipse">
                <a:avLst/>
              </a:prstGeom>
              <a:solidFill>
                <a:srgbClr val="ADB8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91090AA-6764-4662-88D8-78853E6815C5}"/>
                  </a:ext>
                </a:extLst>
              </p:cNvPr>
              <p:cNvSpPr txBox="1"/>
              <p:nvPr/>
            </p:nvSpPr>
            <p:spPr>
              <a:xfrm>
                <a:off x="1133641" y="1834592"/>
                <a:ext cx="3523417" cy="46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F84B7F9-F2AD-4FCA-8BA6-330BC42564DE}"/>
                </a:ext>
              </a:extLst>
            </p:cNvPr>
            <p:cNvGrpSpPr/>
            <p:nvPr/>
          </p:nvGrpSpPr>
          <p:grpSpPr>
            <a:xfrm>
              <a:off x="1360890" y="2471108"/>
              <a:ext cx="4019104" cy="464679"/>
              <a:chOff x="637954" y="1834592"/>
              <a:chExt cx="4019104" cy="464679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6BD8C7F-95B8-40CD-BB52-9AC49AABAF1D}"/>
                  </a:ext>
                </a:extLst>
              </p:cNvPr>
              <p:cNvSpPr/>
              <p:nvPr/>
            </p:nvSpPr>
            <p:spPr>
              <a:xfrm>
                <a:off x="637954" y="1947866"/>
                <a:ext cx="238132" cy="238132"/>
              </a:xfrm>
              <a:prstGeom prst="ellipse">
                <a:avLst/>
              </a:prstGeom>
              <a:solidFill>
                <a:srgbClr val="96A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BE51668-84F8-4FF0-A5C2-66B0139F197E}"/>
                  </a:ext>
                </a:extLst>
              </p:cNvPr>
              <p:cNvSpPr txBox="1"/>
              <p:nvPr/>
            </p:nvSpPr>
            <p:spPr>
              <a:xfrm>
                <a:off x="1133641" y="1834592"/>
                <a:ext cx="3523417" cy="46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6743C54-2033-4674-9F25-8ADB686731A7}"/>
                </a:ext>
              </a:extLst>
            </p:cNvPr>
            <p:cNvGrpSpPr/>
            <p:nvPr/>
          </p:nvGrpSpPr>
          <p:grpSpPr>
            <a:xfrm>
              <a:off x="1360890" y="3107624"/>
              <a:ext cx="4019104" cy="464679"/>
              <a:chOff x="637954" y="1834592"/>
              <a:chExt cx="4019104" cy="46467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6120A2E-C779-4320-AB3C-78F0CDED31AF}"/>
                  </a:ext>
                </a:extLst>
              </p:cNvPr>
              <p:cNvSpPr/>
              <p:nvPr/>
            </p:nvSpPr>
            <p:spPr>
              <a:xfrm>
                <a:off x="637954" y="1947866"/>
                <a:ext cx="238132" cy="238132"/>
              </a:xfrm>
              <a:prstGeom prst="ellipse">
                <a:avLst/>
              </a:prstGeom>
              <a:solidFill>
                <a:srgbClr val="ADB8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6ED8AF6-70AA-4662-B726-A74F203CD9E0}"/>
                  </a:ext>
                </a:extLst>
              </p:cNvPr>
              <p:cNvSpPr txBox="1"/>
              <p:nvPr/>
            </p:nvSpPr>
            <p:spPr>
              <a:xfrm>
                <a:off x="1133641" y="1834592"/>
                <a:ext cx="3523417" cy="46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62BE211-ED33-4358-86B5-5F2F255101BD}"/>
                </a:ext>
              </a:extLst>
            </p:cNvPr>
            <p:cNvGrpSpPr/>
            <p:nvPr/>
          </p:nvGrpSpPr>
          <p:grpSpPr>
            <a:xfrm>
              <a:off x="1360890" y="3744140"/>
              <a:ext cx="4019104" cy="464679"/>
              <a:chOff x="637954" y="1834592"/>
              <a:chExt cx="4019104" cy="464679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A1D71F19-52B3-444D-AA97-3484F5109423}"/>
                  </a:ext>
                </a:extLst>
              </p:cNvPr>
              <p:cNvSpPr/>
              <p:nvPr/>
            </p:nvSpPr>
            <p:spPr>
              <a:xfrm>
                <a:off x="637954" y="1947866"/>
                <a:ext cx="238132" cy="238132"/>
              </a:xfrm>
              <a:prstGeom prst="ellipse">
                <a:avLst/>
              </a:prstGeom>
              <a:solidFill>
                <a:srgbClr val="96A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07DA-A5C0-4D61-8063-B9336FBEF59B}"/>
                  </a:ext>
                </a:extLst>
              </p:cNvPr>
              <p:cNvSpPr txBox="1"/>
              <p:nvPr/>
            </p:nvSpPr>
            <p:spPr>
              <a:xfrm>
                <a:off x="1133641" y="1834592"/>
                <a:ext cx="3523417" cy="46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763A92D-027E-407C-9946-D13BF84E2B71}"/>
                </a:ext>
              </a:extLst>
            </p:cNvPr>
            <p:cNvGrpSpPr/>
            <p:nvPr/>
          </p:nvGrpSpPr>
          <p:grpSpPr>
            <a:xfrm>
              <a:off x="1360890" y="4380656"/>
              <a:ext cx="4019104" cy="464679"/>
              <a:chOff x="637954" y="1834592"/>
              <a:chExt cx="4019104" cy="464679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473A104-A1B0-42DA-8A2B-DB3993297B3E}"/>
                  </a:ext>
                </a:extLst>
              </p:cNvPr>
              <p:cNvSpPr/>
              <p:nvPr/>
            </p:nvSpPr>
            <p:spPr>
              <a:xfrm>
                <a:off x="637954" y="1947866"/>
                <a:ext cx="238132" cy="238132"/>
              </a:xfrm>
              <a:prstGeom prst="ellipse">
                <a:avLst/>
              </a:prstGeom>
              <a:solidFill>
                <a:srgbClr val="ADB8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B6A56A9-18C8-4F5F-85AB-FC1EE5EF9F83}"/>
                  </a:ext>
                </a:extLst>
              </p:cNvPr>
              <p:cNvSpPr txBox="1"/>
              <p:nvPr/>
            </p:nvSpPr>
            <p:spPr>
              <a:xfrm>
                <a:off x="1133641" y="1834592"/>
                <a:ext cx="3523417" cy="46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6182063-2EAB-41CC-885A-F16CA96AB3E3}"/>
                </a:ext>
              </a:extLst>
            </p:cNvPr>
            <p:cNvGrpSpPr/>
            <p:nvPr/>
          </p:nvGrpSpPr>
          <p:grpSpPr>
            <a:xfrm>
              <a:off x="1360890" y="5017172"/>
              <a:ext cx="4019104" cy="464679"/>
              <a:chOff x="637954" y="1834592"/>
              <a:chExt cx="4019104" cy="464679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48919B0-1081-4F11-AA6A-23CE8F5B9C76}"/>
                  </a:ext>
                </a:extLst>
              </p:cNvPr>
              <p:cNvSpPr/>
              <p:nvPr/>
            </p:nvSpPr>
            <p:spPr>
              <a:xfrm>
                <a:off x="637954" y="1947866"/>
                <a:ext cx="238132" cy="238132"/>
              </a:xfrm>
              <a:prstGeom prst="ellipse">
                <a:avLst/>
              </a:prstGeom>
              <a:solidFill>
                <a:srgbClr val="96A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6277665-97EE-4283-BF08-252AFB6421E2}"/>
                  </a:ext>
                </a:extLst>
              </p:cNvPr>
              <p:cNvSpPr txBox="1"/>
              <p:nvPr/>
            </p:nvSpPr>
            <p:spPr>
              <a:xfrm>
                <a:off x="1133641" y="1834592"/>
                <a:ext cx="3523417" cy="46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双击输入替换内容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58pic.com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CC46F12-C7E0-4F0C-B2CE-1A55354C96C7}"/>
              </a:ext>
            </a:extLst>
          </p:cNvPr>
          <p:cNvGrpSpPr/>
          <p:nvPr/>
        </p:nvGrpSpPr>
        <p:grpSpPr>
          <a:xfrm>
            <a:off x="102739" y="78701"/>
            <a:ext cx="3913317" cy="523220"/>
            <a:chOff x="102739" y="78701"/>
            <a:chExt cx="3913317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EDCC162-CB93-4A18-B077-33E89B04F5A7}"/>
                </a:ext>
              </a:extLst>
            </p:cNvPr>
            <p:cNvSpPr txBox="1"/>
            <p:nvPr/>
          </p:nvSpPr>
          <p:spPr>
            <a:xfrm>
              <a:off x="614488" y="78701"/>
              <a:ext cx="3401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在此处输入标题</a:t>
              </a:r>
            </a:p>
          </p:txBody>
        </p:sp>
        <p:sp>
          <p:nvSpPr>
            <p:cNvPr id="34" name="mountain_175982">
              <a:extLst>
                <a:ext uri="{FF2B5EF4-FFF2-40B4-BE49-F238E27FC236}">
                  <a16:creationId xmlns:a16="http://schemas.microsoft.com/office/drawing/2014/main" id="{7761BB4E-9424-47C1-AC43-CA25EB2020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39" y="81573"/>
              <a:ext cx="511749" cy="510978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07" h="6507">
                  <a:moveTo>
                    <a:pt x="5552" y="955"/>
                  </a:moveTo>
                  <a:lnTo>
                    <a:pt x="5552" y="955"/>
                  </a:lnTo>
                  <a:cubicBezTo>
                    <a:pt x="4936" y="339"/>
                    <a:pt x="4120" y="0"/>
                    <a:pt x="3253" y="0"/>
                  </a:cubicBezTo>
                  <a:cubicBezTo>
                    <a:pt x="2387" y="0"/>
                    <a:pt x="1571" y="339"/>
                    <a:pt x="955" y="955"/>
                  </a:cubicBezTo>
                  <a:cubicBezTo>
                    <a:pt x="339" y="1571"/>
                    <a:pt x="0" y="2387"/>
                    <a:pt x="0" y="3253"/>
                  </a:cubicBezTo>
                  <a:cubicBezTo>
                    <a:pt x="0" y="4120"/>
                    <a:pt x="339" y="4936"/>
                    <a:pt x="955" y="5552"/>
                  </a:cubicBezTo>
                  <a:cubicBezTo>
                    <a:pt x="1571" y="6168"/>
                    <a:pt x="2387" y="6507"/>
                    <a:pt x="3253" y="6507"/>
                  </a:cubicBezTo>
                  <a:cubicBezTo>
                    <a:pt x="4120" y="6507"/>
                    <a:pt x="4936" y="6168"/>
                    <a:pt x="5552" y="5552"/>
                  </a:cubicBezTo>
                  <a:cubicBezTo>
                    <a:pt x="6168" y="4936"/>
                    <a:pt x="6507" y="4120"/>
                    <a:pt x="6507" y="3253"/>
                  </a:cubicBezTo>
                  <a:cubicBezTo>
                    <a:pt x="6507" y="2387"/>
                    <a:pt x="6168" y="1571"/>
                    <a:pt x="5552" y="955"/>
                  </a:cubicBezTo>
                  <a:close/>
                  <a:moveTo>
                    <a:pt x="3253" y="267"/>
                  </a:moveTo>
                  <a:lnTo>
                    <a:pt x="3253" y="267"/>
                  </a:lnTo>
                  <a:cubicBezTo>
                    <a:pt x="4732" y="267"/>
                    <a:pt x="5963" y="1347"/>
                    <a:pt x="6199" y="2759"/>
                  </a:cubicBezTo>
                  <a:lnTo>
                    <a:pt x="5248" y="1808"/>
                  </a:lnTo>
                  <a:cubicBezTo>
                    <a:pt x="5221" y="1781"/>
                    <a:pt x="5185" y="1768"/>
                    <a:pt x="5148" y="1769"/>
                  </a:cubicBezTo>
                  <a:cubicBezTo>
                    <a:pt x="5111" y="1771"/>
                    <a:pt x="5076" y="1788"/>
                    <a:pt x="5052" y="1817"/>
                  </a:cubicBezTo>
                  <a:lnTo>
                    <a:pt x="4228" y="2800"/>
                  </a:lnTo>
                  <a:lnTo>
                    <a:pt x="3353" y="1813"/>
                  </a:lnTo>
                  <a:cubicBezTo>
                    <a:pt x="3328" y="1785"/>
                    <a:pt x="3292" y="1768"/>
                    <a:pt x="3253" y="1768"/>
                  </a:cubicBezTo>
                  <a:cubicBezTo>
                    <a:pt x="3215" y="1768"/>
                    <a:pt x="3179" y="1784"/>
                    <a:pt x="3153" y="1813"/>
                  </a:cubicBezTo>
                  <a:lnTo>
                    <a:pt x="2253" y="2828"/>
                  </a:lnTo>
                  <a:lnTo>
                    <a:pt x="1319" y="1812"/>
                  </a:lnTo>
                  <a:cubicBezTo>
                    <a:pt x="1293" y="1784"/>
                    <a:pt x="1257" y="1768"/>
                    <a:pt x="1220" y="1769"/>
                  </a:cubicBezTo>
                  <a:cubicBezTo>
                    <a:pt x="1183" y="1769"/>
                    <a:pt x="1147" y="1785"/>
                    <a:pt x="1121" y="1815"/>
                  </a:cubicBezTo>
                  <a:lnTo>
                    <a:pt x="315" y="2724"/>
                  </a:lnTo>
                  <a:cubicBezTo>
                    <a:pt x="565" y="1328"/>
                    <a:pt x="1788" y="267"/>
                    <a:pt x="3253" y="267"/>
                  </a:cubicBezTo>
                  <a:close/>
                  <a:moveTo>
                    <a:pt x="5300" y="2237"/>
                  </a:moveTo>
                  <a:lnTo>
                    <a:pt x="5152" y="2385"/>
                  </a:lnTo>
                  <a:lnTo>
                    <a:pt x="5025" y="2263"/>
                  </a:lnTo>
                  <a:lnTo>
                    <a:pt x="5163" y="2099"/>
                  </a:lnTo>
                  <a:lnTo>
                    <a:pt x="5300" y="2237"/>
                  </a:lnTo>
                  <a:close/>
                  <a:moveTo>
                    <a:pt x="4055" y="3005"/>
                  </a:moveTo>
                  <a:lnTo>
                    <a:pt x="3784" y="3329"/>
                  </a:lnTo>
                  <a:lnTo>
                    <a:pt x="3348" y="2885"/>
                  </a:lnTo>
                  <a:cubicBezTo>
                    <a:pt x="3323" y="2860"/>
                    <a:pt x="3288" y="2845"/>
                    <a:pt x="3253" y="2845"/>
                  </a:cubicBezTo>
                  <a:cubicBezTo>
                    <a:pt x="3219" y="2845"/>
                    <a:pt x="3183" y="2860"/>
                    <a:pt x="3159" y="2885"/>
                  </a:cubicBezTo>
                  <a:lnTo>
                    <a:pt x="2719" y="3333"/>
                  </a:lnTo>
                  <a:lnTo>
                    <a:pt x="2435" y="3025"/>
                  </a:lnTo>
                  <a:lnTo>
                    <a:pt x="3253" y="2103"/>
                  </a:lnTo>
                  <a:lnTo>
                    <a:pt x="4055" y="3005"/>
                  </a:lnTo>
                  <a:close/>
                  <a:moveTo>
                    <a:pt x="1361" y="2252"/>
                  </a:moveTo>
                  <a:lnTo>
                    <a:pt x="1220" y="2388"/>
                  </a:lnTo>
                  <a:lnTo>
                    <a:pt x="1084" y="2257"/>
                  </a:lnTo>
                  <a:lnTo>
                    <a:pt x="1223" y="2101"/>
                  </a:lnTo>
                  <a:lnTo>
                    <a:pt x="1361" y="2252"/>
                  </a:lnTo>
                  <a:close/>
                  <a:moveTo>
                    <a:pt x="264" y="3253"/>
                  </a:moveTo>
                  <a:cubicBezTo>
                    <a:pt x="267" y="3227"/>
                    <a:pt x="267" y="3201"/>
                    <a:pt x="268" y="3175"/>
                  </a:cubicBezTo>
                  <a:lnTo>
                    <a:pt x="268" y="3175"/>
                  </a:lnTo>
                  <a:cubicBezTo>
                    <a:pt x="271" y="3172"/>
                    <a:pt x="272" y="3171"/>
                    <a:pt x="273" y="3168"/>
                  </a:cubicBezTo>
                  <a:lnTo>
                    <a:pt x="907" y="2455"/>
                  </a:lnTo>
                  <a:lnTo>
                    <a:pt x="1128" y="2668"/>
                  </a:lnTo>
                  <a:cubicBezTo>
                    <a:pt x="1153" y="2693"/>
                    <a:pt x="1187" y="2705"/>
                    <a:pt x="1220" y="2705"/>
                  </a:cubicBezTo>
                  <a:cubicBezTo>
                    <a:pt x="1253" y="2705"/>
                    <a:pt x="1287" y="2693"/>
                    <a:pt x="1312" y="2668"/>
                  </a:cubicBezTo>
                  <a:lnTo>
                    <a:pt x="1540" y="2448"/>
                  </a:lnTo>
                  <a:lnTo>
                    <a:pt x="2073" y="3028"/>
                  </a:lnTo>
                  <a:lnTo>
                    <a:pt x="620" y="4665"/>
                  </a:lnTo>
                  <a:cubicBezTo>
                    <a:pt x="393" y="4244"/>
                    <a:pt x="264" y="3764"/>
                    <a:pt x="264" y="3253"/>
                  </a:cubicBezTo>
                  <a:close/>
                  <a:moveTo>
                    <a:pt x="3253" y="6240"/>
                  </a:moveTo>
                  <a:cubicBezTo>
                    <a:pt x="2217" y="6240"/>
                    <a:pt x="1303" y="5709"/>
                    <a:pt x="767" y="4905"/>
                  </a:cubicBezTo>
                  <a:lnTo>
                    <a:pt x="2257" y="3227"/>
                  </a:lnTo>
                  <a:lnTo>
                    <a:pt x="2617" y="3619"/>
                  </a:lnTo>
                  <a:cubicBezTo>
                    <a:pt x="2643" y="3645"/>
                    <a:pt x="2677" y="3661"/>
                    <a:pt x="2713" y="3661"/>
                  </a:cubicBezTo>
                  <a:cubicBezTo>
                    <a:pt x="2749" y="3661"/>
                    <a:pt x="2785" y="3648"/>
                    <a:pt x="2811" y="3621"/>
                  </a:cubicBezTo>
                  <a:lnTo>
                    <a:pt x="3255" y="3169"/>
                  </a:lnTo>
                  <a:lnTo>
                    <a:pt x="3699" y="3621"/>
                  </a:lnTo>
                  <a:cubicBezTo>
                    <a:pt x="3724" y="3647"/>
                    <a:pt x="3759" y="3661"/>
                    <a:pt x="3793" y="3661"/>
                  </a:cubicBezTo>
                  <a:lnTo>
                    <a:pt x="3799" y="3661"/>
                  </a:lnTo>
                  <a:cubicBezTo>
                    <a:pt x="3836" y="3660"/>
                    <a:pt x="3872" y="3643"/>
                    <a:pt x="3896" y="3613"/>
                  </a:cubicBezTo>
                  <a:lnTo>
                    <a:pt x="4236" y="3208"/>
                  </a:lnTo>
                  <a:lnTo>
                    <a:pt x="5743" y="4905"/>
                  </a:lnTo>
                  <a:cubicBezTo>
                    <a:pt x="5204" y="5709"/>
                    <a:pt x="4289" y="6240"/>
                    <a:pt x="3253" y="6240"/>
                  </a:cubicBezTo>
                  <a:close/>
                  <a:moveTo>
                    <a:pt x="5884" y="4665"/>
                  </a:moveTo>
                  <a:lnTo>
                    <a:pt x="4407" y="3000"/>
                  </a:lnTo>
                  <a:lnTo>
                    <a:pt x="4853" y="2467"/>
                  </a:lnTo>
                  <a:lnTo>
                    <a:pt x="5061" y="2667"/>
                  </a:lnTo>
                  <a:cubicBezTo>
                    <a:pt x="5087" y="2692"/>
                    <a:pt x="5120" y="2704"/>
                    <a:pt x="5153" y="2704"/>
                  </a:cubicBezTo>
                  <a:cubicBezTo>
                    <a:pt x="5188" y="2704"/>
                    <a:pt x="5221" y="2691"/>
                    <a:pt x="5248" y="2665"/>
                  </a:cubicBezTo>
                  <a:lnTo>
                    <a:pt x="5489" y="2424"/>
                  </a:lnTo>
                  <a:lnTo>
                    <a:pt x="6239" y="3173"/>
                  </a:lnTo>
                  <a:cubicBezTo>
                    <a:pt x="6240" y="3199"/>
                    <a:pt x="6240" y="3225"/>
                    <a:pt x="6240" y="3251"/>
                  </a:cubicBezTo>
                  <a:cubicBezTo>
                    <a:pt x="6240" y="3764"/>
                    <a:pt x="6111" y="4245"/>
                    <a:pt x="5884" y="4665"/>
                  </a:cubicBezTo>
                  <a:lnTo>
                    <a:pt x="5884" y="466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ADB8C4"/>
              </a:solidFill>
            </a:ln>
          </p:spPr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DF014FA-A8F6-48DD-8D43-B84DBD4A1EFB}"/>
              </a:ext>
            </a:extLst>
          </p:cNvPr>
          <p:cNvSpPr/>
          <p:nvPr/>
        </p:nvSpPr>
        <p:spPr>
          <a:xfrm>
            <a:off x="759350" y="2476177"/>
            <a:ext cx="6411955" cy="4133664"/>
          </a:xfrm>
          <a:prstGeom prst="rect">
            <a:avLst/>
          </a:prstGeom>
          <a:solidFill>
            <a:srgbClr val="2038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98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互联网校园招聘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1994</Words>
  <Application>Microsoft Office PowerPoint</Application>
  <PresentationFormat>宽屏</PresentationFormat>
  <Paragraphs>280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等线 Light</vt:lpstr>
      <vt:lpstr>Noto Sans S Chinese DemiLight</vt:lpstr>
      <vt:lpstr>Noto Sans S Chinese Bold</vt:lpstr>
      <vt:lpstr>站酷高端黑</vt:lpstr>
      <vt:lpstr>Arial</vt:lpstr>
      <vt:lpstr>Noto Sans S Chinese Light</vt:lpstr>
      <vt:lpstr>庞门正道标题体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蓝色互联网校园招聘PPT模板</dc:title>
  <dc:creator>chyx1225@163.com</dc:creator>
  <cp:lastModifiedBy>Yuxin</cp:lastModifiedBy>
  <cp:revision>87</cp:revision>
  <dcterms:created xsi:type="dcterms:W3CDTF">2018-08-27T02:20:54Z</dcterms:created>
  <dcterms:modified xsi:type="dcterms:W3CDTF">2018-09-05T14:11:05Z</dcterms:modified>
</cp:coreProperties>
</file>